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BOARD. Everything downstream is built from what is on this slide: five colours, two faces, one type ramp, one grid. Every swatch and every specimen here is a live shape — eyedrop it, copy it, or edit the hex in the label.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SPLIT. A dark statement panel on the left, the working detail on the right. The badge is a circle plus a triangle — recolour or swap the glyph.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QUOTE. The red rule is a line shape at 2.5pt. Keep quotes under twenty words or the display face runs to three lines and the cite drops off the grid.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TABLE AND CONTENTS. The table is drawn from rows and hairlines rather than a PowerPoint table, so every cell is independently movable.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GRAPHICS BOARD. Loose parts, none of them grouped: marks, arrows, nodes, frames, rules and fills. Copy what you need onto your own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CLOSING. The mirror of the cover — same spine, same title block, one line of copy and the way to reach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COVER, dark. The red spine and the star field are shapes — drag, recolour or delete them. Swap in your own headline; keep it to two lines.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COVER, light. The same cover as an editorial page — use it when the piece is going to be printed rather than projected.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DIVIDER. The big numeral is a text box — type over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STORY PANELS. Duplicate a panel and the row still reads — the gap is 0.34" and the column width follows from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TWO-UP COMPARISON. The blue side is "ours / governed", the red side is "theirs / the frontier". Keep the row counts equal.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CHIP LIBRARY. Every chip on this slide is two shapes: a rounded rectangle and a centred text box. Copy the pair, retype the label, drag the right edge.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TIMELINE. The rule is one line shape; every node is a circle plus two text boxes. Delete a node and drag the rest — nothing is grouped.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STATS. Big numbers in the display face, a red label under each. The three KPI cards below use the same definition list the capstone uses.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10896" y="310896"/>
            <a:ext cx="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10896" y="310896"/>
            <a:ext cx="0" cy="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1880799" y="310896"/>
            <a:ext cx="-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880799" y="310896"/>
            <a:ext cx="0" cy="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10896" y="6547104"/>
            <a:ext cx="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10896" y="6547104"/>
            <a:ext cx="0" cy="-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1880799" y="6547104"/>
            <a:ext cx="-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880799" y="6547104"/>
            <a:ext cx="0" cy="-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8368" y="699516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832104" y="630936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GELLER DRAWING SET  ·  THE BOARD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658368" y="89611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Palette, type, spacing</a:t>
            </a:r>
            <a:endParaRPr lang="en-US" sz="3400" dirty="0"/>
          </a:p>
        </p:txBody>
      </p:sp>
      <p:sp>
        <p:nvSpPr>
          <p:cNvPr id="14" name="Text 11"/>
          <p:cNvSpPr txBox="1"/>
          <p:nvPr/>
        </p:nvSpPr>
        <p:spPr>
          <a:xfrm>
            <a:off x="658368" y="1444752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that follows is assembled from these parts — replace the sample text, keep the sizes.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10966399" y="658368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1091123" y="783092"/>
            <a:ext cx="317480" cy="317480"/>
          </a:xfrm>
          <a:prstGeom prst="star4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58368" y="1883664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50" dirty="0"/>
          </a:p>
        </p:txBody>
      </p:sp>
      <p:sp>
        <p:nvSpPr>
          <p:cNvPr id="18" name="Text 15"/>
          <p:cNvSpPr txBox="1"/>
          <p:nvPr/>
        </p:nvSpPr>
        <p:spPr>
          <a:xfrm>
            <a:off x="987552" y="1883664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PALETTE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3657600" y="1975104"/>
            <a:ext cx="602863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9887407" y="188366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VALUES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658368" y="2157984"/>
            <a:ext cx="1247356" cy="658368"/>
          </a:xfrm>
          <a:prstGeom prst="rect">
            <a:avLst/>
          </a:prstGeom>
          <a:solidFill>
            <a:srgbClr val="1C2230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658368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</a:t>
            </a:r>
            <a:endParaRPr lang="en-US" sz="750" dirty="0"/>
          </a:p>
        </p:txBody>
      </p:sp>
      <p:sp>
        <p:nvSpPr>
          <p:cNvPr id="23" name="Text 20"/>
          <p:cNvSpPr txBox="1"/>
          <p:nvPr/>
        </p:nvSpPr>
        <p:spPr>
          <a:xfrm>
            <a:off x="658368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#1C2230</a:t>
            </a:r>
            <a:endParaRPr lang="en-US" sz="750" dirty="0"/>
          </a:p>
        </p:txBody>
      </p:sp>
      <p:sp>
        <p:nvSpPr>
          <p:cNvPr id="24" name="Text 21"/>
          <p:cNvSpPr txBox="1"/>
          <p:nvPr/>
        </p:nvSpPr>
        <p:spPr>
          <a:xfrm>
            <a:off x="658368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type · dark ground</a:t>
            </a:r>
            <a:endParaRPr lang="en-US" sz="700" dirty="0"/>
          </a:p>
        </p:txBody>
      </p:sp>
      <p:sp>
        <p:nvSpPr>
          <p:cNvPr id="25" name="Shape 22"/>
          <p:cNvSpPr/>
          <p:nvPr/>
        </p:nvSpPr>
        <p:spPr>
          <a:xfrm>
            <a:off x="2033740" y="2157984"/>
            <a:ext cx="1247356" cy="658368"/>
          </a:xfrm>
          <a:prstGeom prst="rect">
            <a:avLst/>
          </a:prstGeom>
          <a:solidFill>
            <a:srgbClr val="C42039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2033740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</a:t>
            </a:r>
            <a:endParaRPr lang="en-US" sz="750" dirty="0"/>
          </a:p>
        </p:txBody>
      </p:sp>
      <p:sp>
        <p:nvSpPr>
          <p:cNvPr id="27" name="Text 24"/>
          <p:cNvSpPr txBox="1"/>
          <p:nvPr/>
        </p:nvSpPr>
        <p:spPr>
          <a:xfrm>
            <a:off x="2033740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#C42039</a:t>
            </a:r>
            <a:endParaRPr lang="en-US" sz="750" dirty="0"/>
          </a:p>
        </p:txBody>
      </p:sp>
      <p:sp>
        <p:nvSpPr>
          <p:cNvPr id="28" name="Text 25"/>
          <p:cNvSpPr txBox="1"/>
          <p:nvPr/>
        </p:nvSpPr>
        <p:spPr>
          <a:xfrm>
            <a:off x="2033740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 · the active state</a:t>
            </a:r>
            <a:endParaRPr lang="en-US" sz="700" dirty="0"/>
          </a:p>
        </p:txBody>
      </p:sp>
      <p:sp>
        <p:nvSpPr>
          <p:cNvPr id="29" name="Shape 26"/>
          <p:cNvSpPr/>
          <p:nvPr/>
        </p:nvSpPr>
        <p:spPr>
          <a:xfrm>
            <a:off x="3409112" y="2157984"/>
            <a:ext cx="1247356" cy="658368"/>
          </a:xfrm>
          <a:prstGeom prst="rect">
            <a:avLst/>
          </a:prstGeom>
          <a:solidFill>
            <a:srgbClr val="D4E0EE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3409112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FILL</a:t>
            </a:r>
            <a:endParaRPr lang="en-US" sz="750" dirty="0"/>
          </a:p>
        </p:txBody>
      </p:sp>
      <p:sp>
        <p:nvSpPr>
          <p:cNvPr id="31" name="Text 28"/>
          <p:cNvSpPr txBox="1"/>
          <p:nvPr/>
        </p:nvSpPr>
        <p:spPr>
          <a:xfrm>
            <a:off x="3409112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#D4E0EE</a:t>
            </a:r>
            <a:endParaRPr lang="en-US" sz="750" dirty="0"/>
          </a:p>
        </p:txBody>
      </p:sp>
      <p:sp>
        <p:nvSpPr>
          <p:cNvPr id="32" name="Text 29"/>
          <p:cNvSpPr txBox="1"/>
          <p:nvPr/>
        </p:nvSpPr>
        <p:spPr>
          <a:xfrm>
            <a:off x="3409112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shapes on light</a:t>
            </a:r>
            <a:endParaRPr lang="en-US" sz="700" dirty="0"/>
          </a:p>
        </p:txBody>
      </p:sp>
      <p:sp>
        <p:nvSpPr>
          <p:cNvPr id="33" name="Shape 30"/>
          <p:cNvSpPr/>
          <p:nvPr/>
        </p:nvSpPr>
        <p:spPr>
          <a:xfrm>
            <a:off x="4784484" y="2157984"/>
            <a:ext cx="1247356" cy="658368"/>
          </a:xfrm>
          <a:prstGeom prst="rect">
            <a:avLst/>
          </a:prstGeom>
          <a:solidFill>
            <a:srgbClr val="EAF0F8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4784484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WASH</a:t>
            </a:r>
            <a:endParaRPr lang="en-US" sz="750" dirty="0"/>
          </a:p>
        </p:txBody>
      </p:sp>
      <p:sp>
        <p:nvSpPr>
          <p:cNvPr id="35" name="Text 32"/>
          <p:cNvSpPr txBox="1"/>
          <p:nvPr/>
        </p:nvSpPr>
        <p:spPr>
          <a:xfrm>
            <a:off x="4784484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#EAF0F8</a:t>
            </a:r>
            <a:endParaRPr lang="en-US" sz="750" dirty="0"/>
          </a:p>
        </p:txBody>
      </p:sp>
      <p:sp>
        <p:nvSpPr>
          <p:cNvPr id="36" name="Text 33"/>
          <p:cNvSpPr txBox="1"/>
          <p:nvPr/>
        </p:nvSpPr>
        <p:spPr>
          <a:xfrm>
            <a:off x="4784484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governed panel</a:t>
            </a:r>
            <a:endParaRPr lang="en-US" sz="700" dirty="0"/>
          </a:p>
        </p:txBody>
      </p:sp>
      <p:sp>
        <p:nvSpPr>
          <p:cNvPr id="37" name="Shape 34"/>
          <p:cNvSpPr/>
          <p:nvPr/>
        </p:nvSpPr>
        <p:spPr>
          <a:xfrm>
            <a:off x="6159856" y="2157984"/>
            <a:ext cx="1247356" cy="658368"/>
          </a:xfrm>
          <a:prstGeom prst="rect">
            <a:avLst/>
          </a:prstGeom>
          <a:solidFill>
            <a:srgbClr val="FBEDE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6159856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WASH</a:t>
            </a:r>
            <a:endParaRPr lang="en-US" sz="750" dirty="0"/>
          </a:p>
        </p:txBody>
      </p:sp>
      <p:sp>
        <p:nvSpPr>
          <p:cNvPr id="39" name="Text 36"/>
          <p:cNvSpPr txBox="1"/>
          <p:nvPr/>
        </p:nvSpPr>
        <p:spPr>
          <a:xfrm>
            <a:off x="6159856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#FBEDEF</a:t>
            </a:r>
            <a:endParaRPr lang="en-US" sz="750" dirty="0"/>
          </a:p>
        </p:txBody>
      </p:sp>
      <p:sp>
        <p:nvSpPr>
          <p:cNvPr id="40" name="Text 37"/>
          <p:cNvSpPr txBox="1"/>
          <p:nvPr/>
        </p:nvSpPr>
        <p:spPr>
          <a:xfrm>
            <a:off x="6159856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caution panel</a:t>
            </a:r>
            <a:endParaRPr lang="en-US" sz="700" dirty="0"/>
          </a:p>
        </p:txBody>
      </p:sp>
      <p:sp>
        <p:nvSpPr>
          <p:cNvPr id="41" name="Shape 38"/>
          <p:cNvSpPr/>
          <p:nvPr/>
        </p:nvSpPr>
        <p:spPr>
          <a:xfrm>
            <a:off x="7535228" y="2157984"/>
            <a:ext cx="1247356" cy="658368"/>
          </a:xfrm>
          <a:prstGeom prst="rect">
            <a:avLst/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7535228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PANEL</a:t>
            </a:r>
            <a:endParaRPr lang="en-US" sz="750" dirty="0"/>
          </a:p>
        </p:txBody>
      </p:sp>
      <p:sp>
        <p:nvSpPr>
          <p:cNvPr id="43" name="Text 40"/>
          <p:cNvSpPr txBox="1"/>
          <p:nvPr/>
        </p:nvSpPr>
        <p:spPr>
          <a:xfrm>
            <a:off x="7535228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#F6F7FB</a:t>
            </a:r>
            <a:endParaRPr lang="en-US" sz="750" dirty="0"/>
          </a:p>
        </p:txBody>
      </p:sp>
      <p:sp>
        <p:nvSpPr>
          <p:cNvPr id="44" name="Text 41"/>
          <p:cNvSpPr txBox="1"/>
          <p:nvPr/>
        </p:nvSpPr>
        <p:spPr>
          <a:xfrm>
            <a:off x="7535228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quiet card</a:t>
            </a:r>
            <a:endParaRPr lang="en-US" sz="700" dirty="0"/>
          </a:p>
        </p:txBody>
      </p:sp>
      <p:sp>
        <p:nvSpPr>
          <p:cNvPr id="45" name="Shape 42"/>
          <p:cNvSpPr/>
          <p:nvPr/>
        </p:nvSpPr>
        <p:spPr>
          <a:xfrm>
            <a:off x="8910599" y="2157984"/>
            <a:ext cx="1247356" cy="658368"/>
          </a:xfrm>
          <a:prstGeom prst="rect">
            <a:avLst/>
          </a:prstGeom>
          <a:solidFill>
            <a:srgbClr val="E4E8F0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8910599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</a:t>
            </a:r>
            <a:endParaRPr lang="en-US" sz="750" dirty="0"/>
          </a:p>
        </p:txBody>
      </p:sp>
      <p:sp>
        <p:nvSpPr>
          <p:cNvPr id="47" name="Text 44"/>
          <p:cNvSpPr txBox="1"/>
          <p:nvPr/>
        </p:nvSpPr>
        <p:spPr>
          <a:xfrm>
            <a:off x="8910599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#E4E8F0</a:t>
            </a:r>
            <a:endParaRPr lang="en-US" sz="750" dirty="0"/>
          </a:p>
        </p:txBody>
      </p:sp>
      <p:sp>
        <p:nvSpPr>
          <p:cNvPr id="48" name="Text 45"/>
          <p:cNvSpPr txBox="1"/>
          <p:nvPr/>
        </p:nvSpPr>
        <p:spPr>
          <a:xfrm>
            <a:off x="8910599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hairlines · dividers</a:t>
            </a:r>
            <a:endParaRPr lang="en-US" sz="700" dirty="0"/>
          </a:p>
        </p:txBody>
      </p:sp>
      <p:sp>
        <p:nvSpPr>
          <p:cNvPr id="49" name="Shape 46"/>
          <p:cNvSpPr/>
          <p:nvPr/>
        </p:nvSpPr>
        <p:spPr>
          <a:xfrm>
            <a:off x="10285971" y="2157984"/>
            <a:ext cx="1247356" cy="658368"/>
          </a:xfrm>
          <a:prstGeom prst="rect">
            <a:avLst/>
          </a:prstGeom>
          <a:solidFill>
            <a:srgbClr val="1A6852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0" name="Text 47"/>
          <p:cNvSpPr txBox="1"/>
          <p:nvPr/>
        </p:nvSpPr>
        <p:spPr>
          <a:xfrm>
            <a:off x="10285971" y="2871216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</a:t>
            </a:r>
            <a:endParaRPr lang="en-US" sz="750" dirty="0"/>
          </a:p>
        </p:txBody>
      </p:sp>
      <p:sp>
        <p:nvSpPr>
          <p:cNvPr id="51" name="Text 48"/>
          <p:cNvSpPr txBox="1"/>
          <p:nvPr/>
        </p:nvSpPr>
        <p:spPr>
          <a:xfrm>
            <a:off x="10285971" y="3017520"/>
            <a:ext cx="12473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#1A6852</a:t>
            </a:r>
            <a:endParaRPr lang="en-US" sz="750" dirty="0"/>
          </a:p>
        </p:txBody>
      </p:sp>
      <p:sp>
        <p:nvSpPr>
          <p:cNvPr id="52" name="Text 49"/>
          <p:cNvSpPr txBox="1"/>
          <p:nvPr/>
        </p:nvSpPr>
        <p:spPr>
          <a:xfrm>
            <a:off x="10285971" y="3163824"/>
            <a:ext cx="12473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rare third accent</a:t>
            </a:r>
            <a:endParaRPr lang="en-US" sz="700" dirty="0"/>
          </a:p>
        </p:txBody>
      </p:sp>
      <p:sp>
        <p:nvSpPr>
          <p:cNvPr id="53" name="Text 50"/>
          <p:cNvSpPr txBox="1"/>
          <p:nvPr/>
        </p:nvSpPr>
        <p:spPr>
          <a:xfrm>
            <a:off x="658368" y="3657600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50" dirty="0"/>
          </a:p>
        </p:txBody>
      </p:sp>
      <p:sp>
        <p:nvSpPr>
          <p:cNvPr id="54" name="Text 51"/>
          <p:cNvSpPr txBox="1"/>
          <p:nvPr/>
        </p:nvSpPr>
        <p:spPr>
          <a:xfrm>
            <a:off x="987552" y="3657600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</a:t>
            </a:r>
            <a:endParaRPr lang="en-US" sz="850" dirty="0"/>
          </a:p>
        </p:txBody>
      </p:sp>
      <p:sp>
        <p:nvSpPr>
          <p:cNvPr id="55" name="Shape 52"/>
          <p:cNvSpPr/>
          <p:nvPr/>
        </p:nvSpPr>
        <p:spPr>
          <a:xfrm>
            <a:off x="2743200" y="3749040"/>
            <a:ext cx="1497312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56" name="Text 53"/>
          <p:cNvSpPr txBox="1"/>
          <p:nvPr/>
        </p:nvSpPr>
        <p:spPr>
          <a:xfrm>
            <a:off x="4441680" y="3657600"/>
            <a:ext cx="14712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FACES</a:t>
            </a:r>
            <a:endParaRPr lang="en-US" sz="850" dirty="0"/>
          </a:p>
        </p:txBody>
      </p:sp>
      <p:sp>
        <p:nvSpPr>
          <p:cNvPr id="57" name="Text 54"/>
          <p:cNvSpPr txBox="1"/>
          <p:nvPr/>
        </p:nvSpPr>
        <p:spPr>
          <a:xfrm>
            <a:off x="658368" y="3950208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Display headline</a:t>
            </a:r>
            <a:endParaRPr lang="en-US" sz="2400" dirty="0"/>
          </a:p>
        </p:txBody>
      </p:sp>
      <p:sp>
        <p:nvSpPr>
          <p:cNvPr id="58" name="Text 55"/>
          <p:cNvSpPr txBox="1"/>
          <p:nvPr/>
        </p:nvSpPr>
        <p:spPr>
          <a:xfrm>
            <a:off x="4041648" y="3950208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Georgia Bold · 44 / 36</a:t>
            </a:r>
            <a:endParaRPr lang="en-US" sz="750" dirty="0"/>
          </a:p>
        </p:txBody>
      </p:sp>
      <p:sp>
        <p:nvSpPr>
          <p:cNvPr id="59" name="Text 56"/>
          <p:cNvSpPr txBox="1"/>
          <p:nvPr/>
        </p:nvSpPr>
        <p:spPr>
          <a:xfrm>
            <a:off x="658368" y="4279392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Slide title</a:t>
            </a:r>
            <a:endParaRPr lang="en-US" sz="1900" dirty="0"/>
          </a:p>
        </p:txBody>
      </p:sp>
      <p:sp>
        <p:nvSpPr>
          <p:cNvPr id="60" name="Text 57"/>
          <p:cNvSpPr txBox="1"/>
          <p:nvPr/>
        </p:nvSpPr>
        <p:spPr>
          <a:xfrm>
            <a:off x="4041648" y="4279392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Georgia Bold · 30</a:t>
            </a:r>
            <a:endParaRPr lang="en-US" sz="750" dirty="0"/>
          </a:p>
        </p:txBody>
      </p:sp>
      <p:sp>
        <p:nvSpPr>
          <p:cNvPr id="61" name="Text 58"/>
          <p:cNvSpPr txBox="1"/>
          <p:nvPr/>
        </p:nvSpPr>
        <p:spPr>
          <a:xfrm>
            <a:off x="658368" y="4608576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heading</a:t>
            </a:r>
            <a:endParaRPr lang="en-US" sz="1500" dirty="0"/>
          </a:p>
        </p:txBody>
      </p:sp>
      <p:sp>
        <p:nvSpPr>
          <p:cNvPr id="62" name="Text 59"/>
          <p:cNvSpPr txBox="1"/>
          <p:nvPr/>
        </p:nvSpPr>
        <p:spPr>
          <a:xfrm>
            <a:off x="4041648" y="4608576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Georgia Bold · 22 / 15</a:t>
            </a:r>
            <a:endParaRPr lang="en-US" sz="750" dirty="0"/>
          </a:p>
        </p:txBody>
      </p:sp>
      <p:sp>
        <p:nvSpPr>
          <p:cNvPr id="63" name="Text 60"/>
          <p:cNvSpPr txBox="1"/>
          <p:nvPr/>
        </p:nvSpPr>
        <p:spPr>
          <a:xfrm>
            <a:off x="658368" y="493776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Lede and body copy</a:t>
            </a:r>
            <a:endParaRPr lang="en-US" sz="1300" dirty="0"/>
          </a:p>
        </p:txBody>
      </p:sp>
      <p:sp>
        <p:nvSpPr>
          <p:cNvPr id="64" name="Text 61"/>
          <p:cNvSpPr txBox="1"/>
          <p:nvPr/>
        </p:nvSpPr>
        <p:spPr>
          <a:xfrm>
            <a:off x="4041648" y="4937760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· 14 / 11.5</a:t>
            </a:r>
            <a:endParaRPr lang="en-US" sz="750" dirty="0"/>
          </a:p>
        </p:txBody>
      </p:sp>
      <p:sp>
        <p:nvSpPr>
          <p:cNvPr id="65" name="Text 62"/>
          <p:cNvSpPr txBox="1"/>
          <p:nvPr/>
        </p:nvSpPr>
        <p:spPr>
          <a:xfrm>
            <a:off x="658368" y="526694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 · EYEBROW</a:t>
            </a:r>
            <a:endParaRPr lang="en-US" sz="900" dirty="0"/>
          </a:p>
        </p:txBody>
      </p:sp>
      <p:sp>
        <p:nvSpPr>
          <p:cNvPr id="66" name="Text 63"/>
          <p:cNvSpPr txBox="1"/>
          <p:nvPr/>
        </p:nvSpPr>
        <p:spPr>
          <a:xfrm>
            <a:off x="4041648" y="5266944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 · 9 / 8 · +2.2</a:t>
            </a:r>
            <a:endParaRPr lang="en-US" sz="750" dirty="0"/>
          </a:p>
        </p:txBody>
      </p:sp>
      <p:sp>
        <p:nvSpPr>
          <p:cNvPr id="67" name="Text 64"/>
          <p:cNvSpPr txBox="1"/>
          <p:nvPr/>
        </p:nvSpPr>
        <p:spPr>
          <a:xfrm>
            <a:off x="6370168" y="3657600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50" dirty="0"/>
          </a:p>
        </p:txBody>
      </p:sp>
      <p:sp>
        <p:nvSpPr>
          <p:cNvPr id="68" name="Text 65"/>
          <p:cNvSpPr txBox="1"/>
          <p:nvPr/>
        </p:nvSpPr>
        <p:spPr>
          <a:xfrm>
            <a:off x="6699352" y="3657600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GRID</a:t>
            </a:r>
            <a:endParaRPr lang="en-US" sz="850" dirty="0"/>
          </a:p>
        </p:txBody>
      </p:sp>
      <p:sp>
        <p:nvSpPr>
          <p:cNvPr id="69" name="Shape 66"/>
          <p:cNvSpPr/>
          <p:nvPr/>
        </p:nvSpPr>
        <p:spPr>
          <a:xfrm>
            <a:off x="8455000" y="3749040"/>
            <a:ext cx="1431475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70" name="Text 67"/>
          <p:cNvSpPr txBox="1"/>
          <p:nvPr/>
        </p:nvSpPr>
        <p:spPr>
          <a:xfrm>
            <a:off x="10087643" y="3657600"/>
            <a:ext cx="14456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COLUMNS</a:t>
            </a:r>
            <a:endParaRPr lang="en-US" sz="850" dirty="0"/>
          </a:p>
        </p:txBody>
      </p:sp>
      <p:sp>
        <p:nvSpPr>
          <p:cNvPr id="71" name="Shape 68"/>
          <p:cNvSpPr/>
          <p:nvPr/>
        </p:nvSpPr>
        <p:spPr>
          <a:xfrm>
            <a:off x="6370168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2" name="Shape 69"/>
          <p:cNvSpPr/>
          <p:nvPr/>
        </p:nvSpPr>
        <p:spPr>
          <a:xfrm>
            <a:off x="6800431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3" name="Shape 70"/>
          <p:cNvSpPr/>
          <p:nvPr/>
        </p:nvSpPr>
        <p:spPr>
          <a:xfrm>
            <a:off x="7230694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4" name="Shape 71"/>
          <p:cNvSpPr/>
          <p:nvPr/>
        </p:nvSpPr>
        <p:spPr>
          <a:xfrm>
            <a:off x="7660958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5" name="Shape 72"/>
          <p:cNvSpPr/>
          <p:nvPr/>
        </p:nvSpPr>
        <p:spPr>
          <a:xfrm>
            <a:off x="8091221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6" name="Shape 73"/>
          <p:cNvSpPr/>
          <p:nvPr/>
        </p:nvSpPr>
        <p:spPr>
          <a:xfrm>
            <a:off x="8521484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7" name="Shape 74"/>
          <p:cNvSpPr/>
          <p:nvPr/>
        </p:nvSpPr>
        <p:spPr>
          <a:xfrm>
            <a:off x="8951747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8" name="Shape 75"/>
          <p:cNvSpPr/>
          <p:nvPr/>
        </p:nvSpPr>
        <p:spPr>
          <a:xfrm>
            <a:off x="9382011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79" name="Shape 76"/>
          <p:cNvSpPr/>
          <p:nvPr/>
        </p:nvSpPr>
        <p:spPr>
          <a:xfrm>
            <a:off x="9812274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80" name="Shape 77"/>
          <p:cNvSpPr/>
          <p:nvPr/>
        </p:nvSpPr>
        <p:spPr>
          <a:xfrm>
            <a:off x="10242537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81" name="Shape 78"/>
          <p:cNvSpPr/>
          <p:nvPr/>
        </p:nvSpPr>
        <p:spPr>
          <a:xfrm>
            <a:off x="10672801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82" name="Shape 79"/>
          <p:cNvSpPr/>
          <p:nvPr/>
        </p:nvSpPr>
        <p:spPr>
          <a:xfrm>
            <a:off x="11103064" y="3950208"/>
            <a:ext cx="375399" cy="457200"/>
          </a:xfrm>
          <a:prstGeom prst="rect">
            <a:avLst/>
          </a:prstGeom>
          <a:solidFill>
            <a:srgbClr val="EAF0F8"/>
          </a:solidFill>
          <a:ln w="6350">
            <a:solidFill>
              <a:srgbClr val="C6D6E9"/>
            </a:solidFill>
            <a:prstDash val="solid"/>
          </a:ln>
        </p:spPr>
      </p:sp>
      <p:sp>
        <p:nvSpPr>
          <p:cNvPr id="83" name="Text 80"/>
          <p:cNvSpPr txBox="1"/>
          <p:nvPr/>
        </p:nvSpPr>
        <p:spPr>
          <a:xfrm>
            <a:off x="6370168" y="4480560"/>
            <a:ext cx="516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0.72"   ·   Gutter 0.14"   ·   Block gap 0.34"   ·   Hairline 0.75pt</a:t>
            </a:r>
            <a:endParaRPr lang="en-US" sz="800" dirty="0"/>
          </a:p>
        </p:txBody>
      </p:sp>
      <p:sp>
        <p:nvSpPr>
          <p:cNvPr id="84" name="Text 81"/>
          <p:cNvSpPr txBox="1"/>
          <p:nvPr/>
        </p:nvSpPr>
        <p:spPr>
          <a:xfrm>
            <a:off x="6370168" y="4828032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50" dirty="0"/>
          </a:p>
        </p:txBody>
      </p:sp>
      <p:sp>
        <p:nvSpPr>
          <p:cNvPr id="85" name="Text 82"/>
          <p:cNvSpPr txBox="1"/>
          <p:nvPr/>
        </p:nvSpPr>
        <p:spPr>
          <a:xfrm>
            <a:off x="6699352" y="48280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PARTS</a:t>
            </a:r>
            <a:endParaRPr lang="en-US" sz="850" dirty="0"/>
          </a:p>
        </p:txBody>
      </p:sp>
      <p:sp>
        <p:nvSpPr>
          <p:cNvPr id="86" name="Shape 83"/>
          <p:cNvSpPr/>
          <p:nvPr/>
        </p:nvSpPr>
        <p:spPr>
          <a:xfrm>
            <a:off x="8455000" y="4919472"/>
            <a:ext cx="1431475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87" name="Text 84"/>
          <p:cNvSpPr txBox="1"/>
          <p:nvPr/>
        </p:nvSpPr>
        <p:spPr>
          <a:xfrm>
            <a:off x="10087643" y="4828032"/>
            <a:ext cx="14456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THESE</a:t>
            </a:r>
            <a:endParaRPr lang="en-US" sz="850" dirty="0"/>
          </a:p>
        </p:txBody>
      </p:sp>
      <p:sp>
        <p:nvSpPr>
          <p:cNvPr id="88" name="Shape 85"/>
          <p:cNvSpPr/>
          <p:nvPr/>
        </p:nvSpPr>
        <p:spPr>
          <a:xfrm>
            <a:off x="6370168" y="5102352"/>
            <a:ext cx="559613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9" name="Text 86"/>
          <p:cNvSpPr txBox="1"/>
          <p:nvPr/>
        </p:nvSpPr>
        <p:spPr>
          <a:xfrm>
            <a:off x="6370168" y="5102352"/>
            <a:ext cx="55961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</a:t>
            </a:r>
            <a:endParaRPr lang="en-US" sz="900" dirty="0"/>
          </a:p>
        </p:txBody>
      </p:sp>
      <p:sp>
        <p:nvSpPr>
          <p:cNvPr id="90" name="Shape 87"/>
          <p:cNvSpPr/>
          <p:nvPr/>
        </p:nvSpPr>
        <p:spPr>
          <a:xfrm>
            <a:off x="7021220" y="5102352"/>
            <a:ext cx="683971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91" name="Text 88"/>
          <p:cNvSpPr txBox="1"/>
          <p:nvPr/>
        </p:nvSpPr>
        <p:spPr>
          <a:xfrm>
            <a:off x="7021220" y="5102352"/>
            <a:ext cx="6839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</a:t>
            </a:r>
            <a:endParaRPr lang="en-US" sz="900" dirty="0"/>
          </a:p>
        </p:txBody>
      </p:sp>
      <p:sp>
        <p:nvSpPr>
          <p:cNvPr id="92" name="Shape 89"/>
          <p:cNvSpPr/>
          <p:nvPr/>
        </p:nvSpPr>
        <p:spPr>
          <a:xfrm>
            <a:off x="7796632" y="5102352"/>
            <a:ext cx="683971" cy="256032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9525">
            <a:solidFill>
              <a:srgbClr val="C42039"/>
            </a:solidFill>
            <a:prstDash val="solid"/>
          </a:ln>
        </p:spPr>
      </p:sp>
      <p:sp>
        <p:nvSpPr>
          <p:cNvPr id="93" name="Text 90"/>
          <p:cNvSpPr txBox="1"/>
          <p:nvPr/>
        </p:nvSpPr>
        <p:spPr>
          <a:xfrm>
            <a:off x="7796632" y="5102352"/>
            <a:ext cx="6839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Accent</a:t>
            </a:r>
            <a:endParaRPr lang="en-US" sz="900" dirty="0"/>
          </a:p>
        </p:txBody>
      </p:sp>
      <p:sp>
        <p:nvSpPr>
          <p:cNvPr id="94" name="Shape 91"/>
          <p:cNvSpPr/>
          <p:nvPr/>
        </p:nvSpPr>
        <p:spPr>
          <a:xfrm>
            <a:off x="8572043" y="5102352"/>
            <a:ext cx="683971" cy="256032"/>
          </a:xfrm>
          <a:prstGeom prst="roundRect">
            <a:avLst>
              <a:gd name="adj" fmla="val 50000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95" name="Text 92"/>
          <p:cNvSpPr txBox="1"/>
          <p:nvPr/>
        </p:nvSpPr>
        <p:spPr>
          <a:xfrm>
            <a:off x="8572043" y="5102352"/>
            <a:ext cx="6839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Tinted</a:t>
            </a:r>
            <a:endParaRPr lang="en-US" sz="900" dirty="0"/>
          </a:p>
        </p:txBody>
      </p:sp>
      <p:sp>
        <p:nvSpPr>
          <p:cNvPr id="96" name="Shape 93"/>
          <p:cNvSpPr/>
          <p:nvPr/>
        </p:nvSpPr>
        <p:spPr>
          <a:xfrm>
            <a:off x="9347454" y="5102352"/>
            <a:ext cx="746150" cy="256032"/>
          </a:xfrm>
          <a:prstGeom prst="roundRect">
            <a:avLst>
              <a:gd name="adj" fmla="val 50000"/>
            </a:avLst>
          </a:prstGeom>
          <a:ln w="9525">
            <a:solidFill>
              <a:srgbClr val="8DA8C6"/>
            </a:solidFill>
            <a:prstDash val="solid"/>
          </a:ln>
        </p:spPr>
      </p:sp>
      <p:sp>
        <p:nvSpPr>
          <p:cNvPr id="97" name="Text 94"/>
          <p:cNvSpPr txBox="1"/>
          <p:nvPr/>
        </p:nvSpPr>
        <p:spPr>
          <a:xfrm>
            <a:off x="9347454" y="5102352"/>
            <a:ext cx="74615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900" dirty="0"/>
          </a:p>
        </p:txBody>
      </p:sp>
      <p:sp>
        <p:nvSpPr>
          <p:cNvPr id="98" name="Shape 95"/>
          <p:cNvSpPr/>
          <p:nvPr/>
        </p:nvSpPr>
        <p:spPr>
          <a:xfrm>
            <a:off x="6370168" y="5513832"/>
            <a:ext cx="68580" cy="6858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9" name="Text 96"/>
          <p:cNvSpPr txBox="1"/>
          <p:nvPr/>
        </p:nvSpPr>
        <p:spPr>
          <a:xfrm>
            <a:off x="6571336" y="5422392"/>
            <a:ext cx="49619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Square bullet row — the list mark</a:t>
            </a:r>
            <a:endParaRPr lang="en-US" sz="1100" dirty="0"/>
          </a:p>
        </p:txBody>
      </p:sp>
      <p:sp>
        <p:nvSpPr>
          <p:cNvPr id="100" name="Text 97"/>
          <p:cNvSpPr txBox="1"/>
          <p:nvPr/>
        </p:nvSpPr>
        <p:spPr>
          <a:xfrm>
            <a:off x="6370168" y="572414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1A68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50" dirty="0"/>
          </a:p>
        </p:txBody>
      </p:sp>
      <p:sp>
        <p:nvSpPr>
          <p:cNvPr id="101" name="Text 98"/>
          <p:cNvSpPr txBox="1"/>
          <p:nvPr/>
        </p:nvSpPr>
        <p:spPr>
          <a:xfrm>
            <a:off x="6607912" y="5724144"/>
            <a:ext cx="492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row — evidence inside a panel</a:t>
            </a:r>
            <a:endParaRPr lang="en-US" sz="1050" dirty="0"/>
          </a:p>
        </p:txBody>
      </p:sp>
      <p:sp>
        <p:nvSpPr>
          <p:cNvPr id="102" name="Text 99"/>
          <p:cNvSpPr txBox="1"/>
          <p:nvPr/>
        </p:nvSpPr>
        <p:spPr>
          <a:xfrm>
            <a:off x="6370168" y="599846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</a:t>
            </a:r>
            <a:endParaRPr lang="en-US" sz="1050" dirty="0"/>
          </a:p>
        </p:txBody>
      </p:sp>
      <p:sp>
        <p:nvSpPr>
          <p:cNvPr id="103" name="Text 100"/>
          <p:cNvSpPr txBox="1"/>
          <p:nvPr/>
        </p:nvSpPr>
        <p:spPr>
          <a:xfrm>
            <a:off x="6607912" y="5998464"/>
            <a:ext cx="492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row — the same list, money</a:t>
            </a:r>
            <a:endParaRPr lang="en-US" sz="1050" dirty="0"/>
          </a:p>
        </p:txBody>
      </p:sp>
      <p:sp>
        <p:nvSpPr>
          <p:cNvPr id="104" name="Shape 101"/>
          <p:cNvSpPr/>
          <p:nvPr/>
        </p:nvSpPr>
        <p:spPr>
          <a:xfrm>
            <a:off x="658368" y="5943600"/>
            <a:ext cx="525460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105" name="Text 102"/>
          <p:cNvSpPr txBox="1"/>
          <p:nvPr/>
        </p:nvSpPr>
        <p:spPr>
          <a:xfrm>
            <a:off x="804672" y="6025896"/>
            <a:ext cx="105761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</a:t>
            </a:r>
            <a:endParaRPr lang="en-US" sz="700" dirty="0"/>
          </a:p>
        </p:txBody>
      </p:sp>
      <p:sp>
        <p:nvSpPr>
          <p:cNvPr id="106" name="Text 103"/>
          <p:cNvSpPr txBox="1"/>
          <p:nvPr/>
        </p:nvSpPr>
        <p:spPr>
          <a:xfrm>
            <a:off x="804672" y="6199632"/>
            <a:ext cx="105761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</a:t>
            </a:r>
            <a:endParaRPr lang="en-US" sz="1000" dirty="0"/>
          </a:p>
        </p:txBody>
      </p:sp>
      <p:sp>
        <p:nvSpPr>
          <p:cNvPr id="107" name="Shape 104"/>
          <p:cNvSpPr/>
          <p:nvPr/>
        </p:nvSpPr>
        <p:spPr>
          <a:xfrm>
            <a:off x="1972018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08" name="Text 105"/>
          <p:cNvSpPr txBox="1"/>
          <p:nvPr/>
        </p:nvSpPr>
        <p:spPr>
          <a:xfrm>
            <a:off x="2118322" y="6025896"/>
            <a:ext cx="105761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</a:t>
            </a:r>
            <a:endParaRPr lang="en-US" sz="700" dirty="0"/>
          </a:p>
        </p:txBody>
      </p:sp>
      <p:sp>
        <p:nvSpPr>
          <p:cNvPr id="109" name="Text 106"/>
          <p:cNvSpPr txBox="1"/>
          <p:nvPr/>
        </p:nvSpPr>
        <p:spPr>
          <a:xfrm>
            <a:off x="2118322" y="6199632"/>
            <a:ext cx="105761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</a:t>
            </a:r>
            <a:endParaRPr lang="en-US" sz="1000" dirty="0"/>
          </a:p>
        </p:txBody>
      </p:sp>
      <p:sp>
        <p:nvSpPr>
          <p:cNvPr id="110" name="Shape 107"/>
          <p:cNvSpPr/>
          <p:nvPr/>
        </p:nvSpPr>
        <p:spPr>
          <a:xfrm>
            <a:off x="3285668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11" name="Text 108"/>
          <p:cNvSpPr txBox="1"/>
          <p:nvPr/>
        </p:nvSpPr>
        <p:spPr>
          <a:xfrm>
            <a:off x="3431972" y="6025896"/>
            <a:ext cx="105761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</a:t>
            </a:r>
            <a:endParaRPr lang="en-US" sz="700" dirty="0"/>
          </a:p>
        </p:txBody>
      </p:sp>
      <p:sp>
        <p:nvSpPr>
          <p:cNvPr id="112" name="Text 109"/>
          <p:cNvSpPr txBox="1"/>
          <p:nvPr/>
        </p:nvSpPr>
        <p:spPr>
          <a:xfrm>
            <a:off x="3431972" y="6199632"/>
            <a:ext cx="105761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2026</a:t>
            </a:r>
            <a:endParaRPr lang="en-US" sz="1000" dirty="0"/>
          </a:p>
        </p:txBody>
      </p:sp>
      <p:sp>
        <p:nvSpPr>
          <p:cNvPr id="113" name="Shape 110"/>
          <p:cNvSpPr/>
          <p:nvPr/>
        </p:nvSpPr>
        <p:spPr>
          <a:xfrm>
            <a:off x="4599318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14" name="Text 111"/>
          <p:cNvSpPr txBox="1"/>
          <p:nvPr/>
        </p:nvSpPr>
        <p:spPr>
          <a:xfrm>
            <a:off x="4745622" y="6025896"/>
            <a:ext cx="105761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</a:t>
            </a:r>
            <a:endParaRPr lang="en-US" sz="700" dirty="0"/>
          </a:p>
        </p:txBody>
      </p:sp>
      <p:sp>
        <p:nvSpPr>
          <p:cNvPr id="115" name="Text 112"/>
          <p:cNvSpPr txBox="1"/>
          <p:nvPr/>
        </p:nvSpPr>
        <p:spPr>
          <a:xfrm>
            <a:off x="4745622" y="6199632"/>
            <a:ext cx="105761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of 14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699516"/>
            <a:ext cx="82296" cy="82296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832104" y="630936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PANEL LABEL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658368" y="1828800"/>
            <a:ext cx="868680" cy="868680"/>
          </a:xfrm>
          <a:prstGeom prst="ellipse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77824" y="2048256"/>
            <a:ext cx="429768" cy="402336"/>
          </a:xfrm>
          <a:prstGeom prst="triangle">
            <a:avLst/>
          </a:prstGeom>
          <a:ln w="22225">
            <a:solidFill>
              <a:srgbClr val="FFFFFF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58368" y="210312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200" dirty="0"/>
          </a:p>
        </p:txBody>
      </p:sp>
      <p:sp>
        <p:nvSpPr>
          <p:cNvPr id="9" name="Text 6"/>
          <p:cNvSpPr txBox="1"/>
          <p:nvPr/>
        </p:nvSpPr>
        <p:spPr>
          <a:xfrm>
            <a:off x="658368" y="301752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short, hard</a:t>
            </a:r>
            <a:endParaRPr lang="en-US" sz="3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statement.</a:t>
            </a:r>
            <a:endParaRPr lang="en-US" sz="3400" dirty="0"/>
          </a:p>
        </p:txBody>
      </p:sp>
      <p:sp>
        <p:nvSpPr>
          <p:cNvPr id="10" name="Text 7"/>
          <p:cNvSpPr txBox="1"/>
          <p:nvPr/>
        </p:nvSpPr>
        <p:spPr>
          <a:xfrm>
            <a:off x="658368" y="420624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or three lines under it, in the muted tone, that carry the reasoning.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72000" y="699516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4745736" y="63093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PANEL LABEL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4572000" y="960120"/>
            <a:ext cx="696132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that means in practice</a:t>
            </a:r>
            <a:endParaRPr lang="en-US" sz="2100" dirty="0"/>
          </a:p>
        </p:txBody>
      </p:sp>
      <p:sp>
        <p:nvSpPr>
          <p:cNvPr id="14" name="Shape 11"/>
          <p:cNvSpPr/>
          <p:nvPr/>
        </p:nvSpPr>
        <p:spPr>
          <a:xfrm>
            <a:off x="4572000" y="1664208"/>
            <a:ext cx="68580" cy="6858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4773168" y="1572768"/>
            <a:ext cx="676015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bullet row, one line long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572000" y="2048256"/>
            <a:ext cx="68580" cy="6858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4773168" y="1956816"/>
            <a:ext cx="676015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bullet row, one line long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572000" y="2432304"/>
            <a:ext cx="68580" cy="6858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4773168" y="2340864"/>
            <a:ext cx="676015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bullet row, one line long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4572000" y="2880360"/>
            <a:ext cx="696132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paragraph under the list that turns the three rows into a single point, in two sentences at most.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572000" y="3611880"/>
            <a:ext cx="6961327" cy="1417320"/>
          </a:xfrm>
          <a:prstGeom prst="roundRect">
            <a:avLst>
              <a:gd name="adj" fmla="val 3871"/>
            </a:avLst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4773168" y="3813048"/>
            <a:ext cx="655899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203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Tinted callout heading</a:t>
            </a:r>
            <a:endParaRPr lang="en-US" sz="1500" dirty="0"/>
          </a:p>
        </p:txBody>
      </p:sp>
      <p:sp>
        <p:nvSpPr>
          <p:cNvPr id="23" name="Text 20"/>
          <p:cNvSpPr txBox="1"/>
          <p:nvPr/>
        </p:nvSpPr>
        <p:spPr>
          <a:xfrm>
            <a:off x="4773168" y="4160520"/>
            <a:ext cx="6558991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 quoted line sits here, in the panel that means look twice."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4572000" y="5212080"/>
            <a:ext cx="6961327" cy="384048"/>
          </a:xfrm>
          <a:prstGeom prst="rect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754880" y="5367528"/>
            <a:ext cx="73152" cy="73152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4937760" y="5212080"/>
            <a:ext cx="641268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 line worth copying exactly as written"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10966399" y="658368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11091123" y="783092"/>
            <a:ext cx="317480" cy="317480"/>
          </a:xfrm>
          <a:prstGeom prst="star4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4572000" y="5870448"/>
            <a:ext cx="6961327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4700016" y="5907024"/>
            <a:ext cx="182361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31" name="Text 28"/>
          <p:cNvSpPr txBox="1"/>
          <p:nvPr/>
        </p:nvSpPr>
        <p:spPr>
          <a:xfrm>
            <a:off x="6587642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6669938" y="5907024"/>
            <a:ext cx="1823618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6669938" y="5907024"/>
            <a:ext cx="182361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34" name="Text 31"/>
          <p:cNvSpPr txBox="1"/>
          <p:nvPr/>
        </p:nvSpPr>
        <p:spPr>
          <a:xfrm>
            <a:off x="8639861" y="5907024"/>
            <a:ext cx="182361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6" name="Text 33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QUOTE AND CALLOUT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06 OF 06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658368" y="1463040"/>
            <a:ext cx="0" cy="1371600"/>
          </a:xfrm>
          <a:prstGeom prst="line">
            <a:avLst/>
          </a:prstGeom>
          <a:noFill/>
          <a:ln w="31750">
            <a:solidFill>
              <a:srgbClr val="C42039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932688" y="1481328"/>
            <a:ext cx="8595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pulled sentence, kept short enough to land.</a:t>
            </a:r>
            <a:endParaRPr lang="en-US" sz="3000" dirty="0"/>
          </a:p>
        </p:txBody>
      </p:sp>
      <p:sp>
        <p:nvSpPr>
          <p:cNvPr id="9" name="Text 6"/>
          <p:cNvSpPr txBox="1"/>
          <p:nvPr/>
        </p:nvSpPr>
        <p:spPr>
          <a:xfrm>
            <a:off x="932688" y="276148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§00  ·  SOURCE OR SECTION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658368" y="3200400"/>
            <a:ext cx="5254600" cy="566928"/>
          </a:xfrm>
          <a:prstGeom prst="rect">
            <a:avLst/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877824" y="3200400"/>
            <a:ext cx="48156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band.</a:t>
            </a:r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Bold lead, muted rest.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278728" y="3200400"/>
            <a:ext cx="5254600" cy="566928"/>
          </a:xfrm>
          <a:prstGeom prst="rect">
            <a:avLst/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498184" y="3200400"/>
            <a:ext cx="48156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Tinted band.</a:t>
            </a:r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The same shape, other tone.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58368" y="3977640"/>
            <a:ext cx="5254600" cy="1234440"/>
          </a:xfrm>
          <a:prstGeom prst="roundRect">
            <a:avLst>
              <a:gd name="adj" fmla="val 4444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859536" y="4178808"/>
            <a:ext cx="485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Callout heading</a:t>
            </a:r>
            <a:endParaRPr lang="en-US" sz="1500" dirty="0"/>
          </a:p>
        </p:txBody>
      </p:sp>
      <p:sp>
        <p:nvSpPr>
          <p:cNvPr id="16" name="Text 13"/>
          <p:cNvSpPr txBox="1"/>
          <p:nvPr/>
        </p:nvSpPr>
        <p:spPr>
          <a:xfrm>
            <a:off x="859536" y="4526280"/>
            <a:ext cx="48522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tinted card, used for a point that needs a frame around it.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278728" y="3977640"/>
            <a:ext cx="5254600" cy="1234440"/>
          </a:xfrm>
          <a:prstGeom prst="roundRect">
            <a:avLst>
              <a:gd name="adj" fmla="val 4444"/>
            </a:avLst>
          </a:prstGeom>
          <a:solidFill>
            <a:srgbClr val="283048"/>
          </a:solidFill>
          <a:ln w="9525">
            <a:solidFill>
              <a:srgbClr val="283048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479896" y="4178808"/>
            <a:ext cx="485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Callout heading</a:t>
            </a:r>
            <a:endParaRPr lang="en-US" sz="1500" dirty="0"/>
          </a:p>
        </p:txBody>
      </p:sp>
      <p:sp>
        <p:nvSpPr>
          <p:cNvPr id="19" name="Text 16"/>
          <p:cNvSpPr txBox="1"/>
          <p:nvPr/>
        </p:nvSpPr>
        <p:spPr>
          <a:xfrm>
            <a:off x="6479896" y="4526280"/>
            <a:ext cx="48522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card on the dark ground, for a statement rather than a detail.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658368" y="5358384"/>
            <a:ext cx="10874959" cy="384048"/>
          </a:xfrm>
          <a:prstGeom prst="rect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41248" y="5513832"/>
            <a:ext cx="73152" cy="73152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1024128" y="5358384"/>
            <a:ext cx="1032631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mono line — for anything that must be copied exactly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78638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25" name="Text 22"/>
          <p:cNvSpPr txBox="1"/>
          <p:nvPr/>
        </p:nvSpPr>
        <p:spPr>
          <a:xfrm>
            <a:off x="315993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26" name="Text 23"/>
          <p:cNvSpPr txBox="1"/>
          <p:nvPr/>
        </p:nvSpPr>
        <p:spPr>
          <a:xfrm>
            <a:off x="324223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27" name="Text 24"/>
          <p:cNvSpPr txBox="1"/>
          <p:nvPr/>
        </p:nvSpPr>
        <p:spPr>
          <a:xfrm>
            <a:off x="561578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28" name="Text 25"/>
          <p:cNvSpPr txBox="1"/>
          <p:nvPr/>
        </p:nvSpPr>
        <p:spPr>
          <a:xfrm>
            <a:off x="569808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29" name="Text 26"/>
          <p:cNvSpPr txBox="1"/>
          <p:nvPr/>
        </p:nvSpPr>
        <p:spPr>
          <a:xfrm>
            <a:off x="8071637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8153933" y="5907024"/>
            <a:ext cx="230954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8153933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 AND LISTS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Rows, ruled</a:t>
            </a:r>
            <a:endParaRPr lang="en-US" sz="30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1554480"/>
            <a:ext cx="2558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</a:t>
            </a:r>
            <a:endParaRPr lang="en-US" sz="750" dirty="0"/>
          </a:p>
        </p:txBody>
      </p:sp>
      <p:sp>
        <p:nvSpPr>
          <p:cNvPr id="9" name="Text 6"/>
          <p:cNvSpPr txBox="1"/>
          <p:nvPr/>
        </p:nvSpPr>
        <p:spPr>
          <a:xfrm>
            <a:off x="3319437" y="1554480"/>
            <a:ext cx="2558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 AND BASIS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658368" y="1810512"/>
            <a:ext cx="5117440" cy="0"/>
          </a:xfrm>
          <a:prstGeom prst="line">
            <a:avLst/>
          </a:prstGeom>
          <a:noFill/>
          <a:ln w="12700">
            <a:solidFill>
              <a:srgbClr val="1C2230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658368" y="1883664"/>
            <a:ext cx="255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Row label</a:t>
            </a:r>
            <a:endParaRPr lang="en-US" sz="1050" dirty="0"/>
          </a:p>
        </p:txBody>
      </p:sp>
      <p:sp>
        <p:nvSpPr>
          <p:cNvPr id="12" name="Text 9"/>
          <p:cNvSpPr txBox="1"/>
          <p:nvPr/>
        </p:nvSpPr>
        <p:spPr>
          <a:xfrm>
            <a:off x="3319437" y="1883664"/>
            <a:ext cx="245637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Value, with the basis in a second clause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58368" y="2286000"/>
            <a:ext cx="511744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658368" y="2340864"/>
            <a:ext cx="255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Row label</a:t>
            </a:r>
            <a:endParaRPr lang="en-US" sz="1050" dirty="0"/>
          </a:p>
        </p:txBody>
      </p:sp>
      <p:sp>
        <p:nvSpPr>
          <p:cNvPr id="15" name="Text 12"/>
          <p:cNvSpPr txBox="1"/>
          <p:nvPr/>
        </p:nvSpPr>
        <p:spPr>
          <a:xfrm>
            <a:off x="3319437" y="2340864"/>
            <a:ext cx="245637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Value, with the basis in a second clause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58368" y="2743200"/>
            <a:ext cx="511744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58368" y="2798064"/>
            <a:ext cx="255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Row label</a:t>
            </a:r>
            <a:endParaRPr lang="en-US" sz="1050" dirty="0"/>
          </a:p>
        </p:txBody>
      </p:sp>
      <p:sp>
        <p:nvSpPr>
          <p:cNvPr id="18" name="Text 15"/>
          <p:cNvSpPr txBox="1"/>
          <p:nvPr/>
        </p:nvSpPr>
        <p:spPr>
          <a:xfrm>
            <a:off x="3319437" y="2798064"/>
            <a:ext cx="245637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Value, with the basis in a second clause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58368" y="3200400"/>
            <a:ext cx="511744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58368" y="3255264"/>
            <a:ext cx="255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Row label</a:t>
            </a:r>
            <a:endParaRPr lang="en-US" sz="1050" dirty="0"/>
          </a:p>
        </p:txBody>
      </p:sp>
      <p:sp>
        <p:nvSpPr>
          <p:cNvPr id="21" name="Text 18"/>
          <p:cNvSpPr txBox="1"/>
          <p:nvPr/>
        </p:nvSpPr>
        <p:spPr>
          <a:xfrm>
            <a:off x="3319437" y="3255264"/>
            <a:ext cx="245637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Value, with the basis in a second clause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658368" y="3657600"/>
            <a:ext cx="511744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6415888" y="10058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Contents</a:t>
            </a:r>
            <a:endParaRPr lang="en-US" sz="3000" dirty="0"/>
          </a:p>
        </p:txBody>
      </p:sp>
      <p:sp>
        <p:nvSpPr>
          <p:cNvPr id="24" name="Text 21"/>
          <p:cNvSpPr txBox="1"/>
          <p:nvPr/>
        </p:nvSpPr>
        <p:spPr>
          <a:xfrm>
            <a:off x="6415888" y="1645920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800" dirty="0"/>
          </a:p>
        </p:txBody>
      </p:sp>
      <p:sp>
        <p:nvSpPr>
          <p:cNvPr id="25" name="Text 22"/>
          <p:cNvSpPr txBox="1"/>
          <p:nvPr/>
        </p:nvSpPr>
        <p:spPr>
          <a:xfrm>
            <a:off x="6726784" y="1645920"/>
            <a:ext cx="388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198968" y="1815084"/>
            <a:ext cx="241996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ysDot"/>
          </a:ln>
        </p:spPr>
      </p:sp>
      <p:sp>
        <p:nvSpPr>
          <p:cNvPr id="27" name="Text 24"/>
          <p:cNvSpPr txBox="1"/>
          <p:nvPr/>
        </p:nvSpPr>
        <p:spPr>
          <a:xfrm>
            <a:off x="10664647" y="1645920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02</a:t>
            </a:r>
            <a:endParaRPr lang="en-US" sz="850" dirty="0"/>
          </a:p>
        </p:txBody>
      </p:sp>
      <p:sp>
        <p:nvSpPr>
          <p:cNvPr id="28" name="Text 25"/>
          <p:cNvSpPr txBox="1"/>
          <p:nvPr/>
        </p:nvSpPr>
        <p:spPr>
          <a:xfrm>
            <a:off x="6415888" y="1993392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00" dirty="0"/>
          </a:p>
        </p:txBody>
      </p:sp>
      <p:sp>
        <p:nvSpPr>
          <p:cNvPr id="29" name="Text 26"/>
          <p:cNvSpPr txBox="1"/>
          <p:nvPr/>
        </p:nvSpPr>
        <p:spPr>
          <a:xfrm>
            <a:off x="6726784" y="1993392"/>
            <a:ext cx="388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8198968" y="2162556"/>
            <a:ext cx="241996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ysDot"/>
          </a:ln>
        </p:spPr>
      </p:sp>
      <p:sp>
        <p:nvSpPr>
          <p:cNvPr id="31" name="Text 28"/>
          <p:cNvSpPr txBox="1"/>
          <p:nvPr/>
        </p:nvSpPr>
        <p:spPr>
          <a:xfrm>
            <a:off x="10664647" y="1993392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03</a:t>
            </a:r>
            <a:endParaRPr lang="en-US" sz="850" dirty="0"/>
          </a:p>
        </p:txBody>
      </p:sp>
      <p:sp>
        <p:nvSpPr>
          <p:cNvPr id="32" name="Text 29"/>
          <p:cNvSpPr txBox="1"/>
          <p:nvPr/>
        </p:nvSpPr>
        <p:spPr>
          <a:xfrm>
            <a:off x="6415888" y="2340864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  <p:sp>
        <p:nvSpPr>
          <p:cNvPr id="33" name="Text 30"/>
          <p:cNvSpPr txBox="1"/>
          <p:nvPr/>
        </p:nvSpPr>
        <p:spPr>
          <a:xfrm>
            <a:off x="6726784" y="2340864"/>
            <a:ext cx="388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198968" y="2510028"/>
            <a:ext cx="241996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ysDot"/>
          </a:ln>
        </p:spPr>
      </p:sp>
      <p:sp>
        <p:nvSpPr>
          <p:cNvPr id="35" name="Text 32"/>
          <p:cNvSpPr txBox="1"/>
          <p:nvPr/>
        </p:nvSpPr>
        <p:spPr>
          <a:xfrm>
            <a:off x="10664647" y="2340864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04</a:t>
            </a:r>
            <a:endParaRPr lang="en-US" sz="850" dirty="0"/>
          </a:p>
        </p:txBody>
      </p:sp>
      <p:sp>
        <p:nvSpPr>
          <p:cNvPr id="36" name="Text 33"/>
          <p:cNvSpPr txBox="1"/>
          <p:nvPr/>
        </p:nvSpPr>
        <p:spPr>
          <a:xfrm>
            <a:off x="6415888" y="2688336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" dirty="0"/>
          </a:p>
        </p:txBody>
      </p:sp>
      <p:sp>
        <p:nvSpPr>
          <p:cNvPr id="37" name="Text 34"/>
          <p:cNvSpPr txBox="1"/>
          <p:nvPr/>
        </p:nvSpPr>
        <p:spPr>
          <a:xfrm>
            <a:off x="6726784" y="2688336"/>
            <a:ext cx="388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1050" dirty="0"/>
          </a:p>
        </p:txBody>
      </p:sp>
      <p:sp>
        <p:nvSpPr>
          <p:cNvPr id="38" name="Shape 35"/>
          <p:cNvSpPr/>
          <p:nvPr/>
        </p:nvSpPr>
        <p:spPr>
          <a:xfrm>
            <a:off x="8198968" y="2857500"/>
            <a:ext cx="241996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ysDot"/>
          </a:ln>
        </p:spPr>
      </p:sp>
      <p:sp>
        <p:nvSpPr>
          <p:cNvPr id="39" name="Text 36"/>
          <p:cNvSpPr txBox="1"/>
          <p:nvPr/>
        </p:nvSpPr>
        <p:spPr>
          <a:xfrm>
            <a:off x="10664647" y="2688336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05</a:t>
            </a:r>
            <a:endParaRPr lang="en-US" sz="850" dirty="0"/>
          </a:p>
        </p:txBody>
      </p:sp>
      <p:sp>
        <p:nvSpPr>
          <p:cNvPr id="40" name="Text 37"/>
          <p:cNvSpPr txBox="1"/>
          <p:nvPr/>
        </p:nvSpPr>
        <p:spPr>
          <a:xfrm>
            <a:off x="6415888" y="3035808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" dirty="0"/>
          </a:p>
        </p:txBody>
      </p:sp>
      <p:sp>
        <p:nvSpPr>
          <p:cNvPr id="41" name="Text 38"/>
          <p:cNvSpPr txBox="1"/>
          <p:nvPr/>
        </p:nvSpPr>
        <p:spPr>
          <a:xfrm>
            <a:off x="6726784" y="3035808"/>
            <a:ext cx="388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1050" dirty="0"/>
          </a:p>
        </p:txBody>
      </p:sp>
      <p:sp>
        <p:nvSpPr>
          <p:cNvPr id="42" name="Shape 39"/>
          <p:cNvSpPr/>
          <p:nvPr/>
        </p:nvSpPr>
        <p:spPr>
          <a:xfrm>
            <a:off x="8198968" y="3204972"/>
            <a:ext cx="241996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ysDot"/>
          </a:ln>
        </p:spPr>
      </p:sp>
      <p:sp>
        <p:nvSpPr>
          <p:cNvPr id="43" name="Text 40"/>
          <p:cNvSpPr txBox="1"/>
          <p:nvPr/>
        </p:nvSpPr>
        <p:spPr>
          <a:xfrm>
            <a:off x="10664647" y="3035808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06</a:t>
            </a:r>
            <a:endParaRPr lang="en-US" sz="850" dirty="0"/>
          </a:p>
        </p:txBody>
      </p:sp>
      <p:sp>
        <p:nvSpPr>
          <p:cNvPr id="44" name="Shape 41"/>
          <p:cNvSpPr/>
          <p:nvPr/>
        </p:nvSpPr>
        <p:spPr>
          <a:xfrm>
            <a:off x="658368" y="4206240"/>
            <a:ext cx="10874959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804672" y="428853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</a:t>
            </a:r>
            <a:endParaRPr lang="en-US" sz="700" dirty="0"/>
          </a:p>
        </p:txBody>
      </p:sp>
      <p:sp>
        <p:nvSpPr>
          <p:cNvPr id="46" name="Text 43"/>
          <p:cNvSpPr txBox="1"/>
          <p:nvPr/>
        </p:nvSpPr>
        <p:spPr>
          <a:xfrm>
            <a:off x="804672" y="446227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</a:t>
            </a:r>
            <a:endParaRPr lang="en-US" sz="1000" dirty="0"/>
          </a:p>
        </p:txBody>
      </p:sp>
      <p:sp>
        <p:nvSpPr>
          <p:cNvPr id="47" name="Shape 44"/>
          <p:cNvSpPr/>
          <p:nvPr/>
        </p:nvSpPr>
        <p:spPr>
          <a:xfrm>
            <a:off x="2833360" y="427939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48" name="Text 45"/>
          <p:cNvSpPr txBox="1"/>
          <p:nvPr/>
        </p:nvSpPr>
        <p:spPr>
          <a:xfrm>
            <a:off x="2979664" y="428853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</a:t>
            </a:r>
            <a:endParaRPr lang="en-US" sz="700" dirty="0"/>
          </a:p>
        </p:txBody>
      </p:sp>
      <p:sp>
        <p:nvSpPr>
          <p:cNvPr id="49" name="Text 46"/>
          <p:cNvSpPr txBox="1"/>
          <p:nvPr/>
        </p:nvSpPr>
        <p:spPr>
          <a:xfrm>
            <a:off x="2979664" y="446227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</a:t>
            </a:r>
            <a:endParaRPr lang="en-US" sz="1000" dirty="0"/>
          </a:p>
        </p:txBody>
      </p:sp>
      <p:sp>
        <p:nvSpPr>
          <p:cNvPr id="50" name="Shape 47"/>
          <p:cNvSpPr/>
          <p:nvPr/>
        </p:nvSpPr>
        <p:spPr>
          <a:xfrm>
            <a:off x="5008352" y="427939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51" name="Text 48"/>
          <p:cNvSpPr txBox="1"/>
          <p:nvPr/>
        </p:nvSpPr>
        <p:spPr>
          <a:xfrm>
            <a:off x="5154656" y="428853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</a:t>
            </a:r>
            <a:endParaRPr lang="en-US" sz="700" dirty="0"/>
          </a:p>
        </p:txBody>
      </p:sp>
      <p:sp>
        <p:nvSpPr>
          <p:cNvPr id="52" name="Text 49"/>
          <p:cNvSpPr txBox="1"/>
          <p:nvPr/>
        </p:nvSpPr>
        <p:spPr>
          <a:xfrm>
            <a:off x="5154656" y="446227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2026</a:t>
            </a:r>
            <a:endParaRPr lang="en-US" sz="1000" dirty="0"/>
          </a:p>
        </p:txBody>
      </p:sp>
      <p:sp>
        <p:nvSpPr>
          <p:cNvPr id="53" name="Shape 50"/>
          <p:cNvSpPr/>
          <p:nvPr/>
        </p:nvSpPr>
        <p:spPr>
          <a:xfrm>
            <a:off x="7183344" y="427939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54" name="Text 51"/>
          <p:cNvSpPr txBox="1"/>
          <p:nvPr/>
        </p:nvSpPr>
        <p:spPr>
          <a:xfrm>
            <a:off x="7329648" y="428853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</a:t>
            </a:r>
            <a:endParaRPr lang="en-US" sz="700" dirty="0"/>
          </a:p>
        </p:txBody>
      </p:sp>
      <p:sp>
        <p:nvSpPr>
          <p:cNvPr id="55" name="Text 52"/>
          <p:cNvSpPr txBox="1"/>
          <p:nvPr/>
        </p:nvSpPr>
        <p:spPr>
          <a:xfrm>
            <a:off x="7329648" y="446227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 of 00</a:t>
            </a:r>
            <a:endParaRPr lang="en-US" sz="1000" dirty="0"/>
          </a:p>
        </p:txBody>
      </p:sp>
      <p:sp>
        <p:nvSpPr>
          <p:cNvPr id="56" name="Shape 53"/>
          <p:cNvSpPr/>
          <p:nvPr/>
        </p:nvSpPr>
        <p:spPr>
          <a:xfrm>
            <a:off x="9358335" y="427939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57" name="Text 54"/>
          <p:cNvSpPr txBox="1"/>
          <p:nvPr/>
        </p:nvSpPr>
        <p:spPr>
          <a:xfrm>
            <a:off x="9504639" y="428853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</a:t>
            </a:r>
            <a:endParaRPr lang="en-US" sz="700" dirty="0"/>
          </a:p>
        </p:txBody>
      </p:sp>
      <p:sp>
        <p:nvSpPr>
          <p:cNvPr id="58" name="Text 55"/>
          <p:cNvSpPr txBox="1"/>
          <p:nvPr/>
        </p:nvSpPr>
        <p:spPr>
          <a:xfrm>
            <a:off x="9504639" y="446227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REF·00·0</a:t>
            </a:r>
            <a:endParaRPr lang="en-US" sz="1000" dirty="0"/>
          </a:p>
        </p:txBody>
      </p:sp>
      <p:sp>
        <p:nvSpPr>
          <p:cNvPr id="59" name="Shape 56"/>
          <p:cNvSpPr/>
          <p:nvPr/>
        </p:nvSpPr>
        <p:spPr>
          <a:xfrm>
            <a:off x="658368" y="5029200"/>
            <a:ext cx="10874959" cy="566928"/>
          </a:xfrm>
          <a:prstGeom prst="rect">
            <a:avLst/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60" name="Text 57"/>
          <p:cNvSpPr txBox="1"/>
          <p:nvPr/>
        </p:nvSpPr>
        <p:spPr>
          <a:xfrm>
            <a:off x="877824" y="5029200"/>
            <a:ext cx="1043604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title block travels with the piece.</a:t>
            </a:r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It is the one row that says who made it and when.</a:t>
            </a:r>
            <a:endParaRPr lang="en-US" sz="1100" dirty="0"/>
          </a:p>
        </p:txBody>
      </p:sp>
      <p:sp>
        <p:nvSpPr>
          <p:cNvPr id="61" name="Shape 58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62" name="Shape 59"/>
          <p:cNvSpPr/>
          <p:nvPr/>
        </p:nvSpPr>
        <p:spPr>
          <a:xfrm>
            <a:off x="786384" y="5907024"/>
            <a:ext cx="230954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63" name="Text 60"/>
          <p:cNvSpPr txBox="1"/>
          <p:nvPr/>
        </p:nvSpPr>
        <p:spPr>
          <a:xfrm>
            <a:off x="78638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64" name="Text 61"/>
          <p:cNvSpPr txBox="1"/>
          <p:nvPr/>
        </p:nvSpPr>
        <p:spPr>
          <a:xfrm>
            <a:off x="324223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65" name="Text 62"/>
          <p:cNvSpPr txBox="1"/>
          <p:nvPr/>
        </p:nvSpPr>
        <p:spPr>
          <a:xfrm>
            <a:off x="561578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6" name="Text 63"/>
          <p:cNvSpPr txBox="1"/>
          <p:nvPr/>
        </p:nvSpPr>
        <p:spPr>
          <a:xfrm>
            <a:off x="569808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67" name="Text 64"/>
          <p:cNvSpPr txBox="1"/>
          <p:nvPr/>
        </p:nvSpPr>
        <p:spPr>
          <a:xfrm>
            <a:off x="8071637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8" name="Text 65"/>
          <p:cNvSpPr txBox="1"/>
          <p:nvPr/>
        </p:nvSpPr>
        <p:spPr>
          <a:xfrm>
            <a:off x="8153933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</a:t>
            </a:r>
            <a:endParaRPr lang="en-US" sz="900" dirty="0"/>
          </a:p>
        </p:txBody>
      </p:sp>
      <p:sp>
        <p:nvSpPr>
          <p:cNvPr id="69" name="Shape 66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70" name="Text 67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GRAPHICS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LOOSE PARTS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Parts bin</a:t>
            </a:r>
            <a:endParaRPr lang="en-US" sz="30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157276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MARKS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658368" y="1828800"/>
            <a:ext cx="274320" cy="27432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078992" y="1828800"/>
            <a:ext cx="274320" cy="274320"/>
          </a:xfrm>
          <a:prstGeom prst="ellipse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499616" y="1828800"/>
            <a:ext cx="274320" cy="274320"/>
          </a:xfrm>
          <a:prstGeom prst="triangle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920240" y="1828800"/>
            <a:ext cx="274320" cy="274320"/>
          </a:xfrm>
          <a:prstGeom prst="diamond">
            <a:avLst/>
          </a:prstGeom>
          <a:solidFill>
            <a:srgbClr val="1A685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340864" y="1828800"/>
            <a:ext cx="274320" cy="274320"/>
          </a:xfrm>
          <a:prstGeom prst="star4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761488" y="1828800"/>
            <a:ext cx="274320" cy="274320"/>
          </a:xfrm>
          <a:prstGeom prst="star5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182112" y="1828800"/>
            <a:ext cx="274320" cy="274320"/>
          </a:xfrm>
          <a:prstGeom prst="plus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3602736" y="1828800"/>
            <a:ext cx="274320" cy="274320"/>
          </a:xfrm>
          <a:prstGeom prst="chevron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58368" y="2231136"/>
            <a:ext cx="274320" cy="274320"/>
          </a:xfrm>
          <a:prstGeom prst="rect">
            <a:avLst/>
          </a:prstGeom>
          <a:ln w="19050">
            <a:solidFill>
              <a:srgbClr val="C4203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78992" y="2231136"/>
            <a:ext cx="274320" cy="274320"/>
          </a:xfrm>
          <a:prstGeom prst="ellipse">
            <a:avLst/>
          </a:prstGeom>
          <a:ln w="19050">
            <a:solidFill>
              <a:srgbClr val="1C223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499616" y="2231136"/>
            <a:ext cx="274320" cy="274320"/>
          </a:xfrm>
          <a:prstGeom prst="triangle">
            <a:avLst/>
          </a:prstGeom>
          <a:ln w="19050">
            <a:solidFill>
              <a:srgbClr val="8DA8C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920240" y="2231136"/>
            <a:ext cx="274320" cy="274320"/>
          </a:xfrm>
          <a:prstGeom prst="diamond">
            <a:avLst/>
          </a:prstGeom>
          <a:ln w="19050">
            <a:solidFill>
              <a:srgbClr val="1A6852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2340864" y="2231136"/>
            <a:ext cx="274320" cy="274320"/>
          </a:xfrm>
          <a:prstGeom prst="star4">
            <a:avLst/>
          </a:prstGeom>
          <a:ln w="19050">
            <a:solidFill>
              <a:srgbClr val="C42039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2761488" y="2231136"/>
            <a:ext cx="274320" cy="274320"/>
          </a:xfrm>
          <a:prstGeom prst="star5">
            <a:avLst/>
          </a:prstGeom>
          <a:ln w="19050">
            <a:solidFill>
              <a:srgbClr val="1C223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3182112" y="2231136"/>
            <a:ext cx="274320" cy="274320"/>
          </a:xfrm>
          <a:prstGeom prst="plus">
            <a:avLst/>
          </a:prstGeom>
          <a:ln w="19050">
            <a:solidFill>
              <a:srgbClr val="8DA8C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3602736" y="2231136"/>
            <a:ext cx="274320" cy="274320"/>
          </a:xfrm>
          <a:prstGeom prst="chevron">
            <a:avLst/>
          </a:prstGeom>
          <a:ln w="19050">
            <a:solidFill>
              <a:srgbClr val="1C2230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658368" y="27249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ARROWS AND CONNECTORS</a:t>
            </a:r>
            <a:endParaRPr lang="en-US" sz="750" dirty="0"/>
          </a:p>
        </p:txBody>
      </p:sp>
      <p:sp>
        <p:nvSpPr>
          <p:cNvPr id="26" name="Shape 23"/>
          <p:cNvSpPr/>
          <p:nvPr/>
        </p:nvSpPr>
        <p:spPr>
          <a:xfrm>
            <a:off x="658368" y="3035808"/>
            <a:ext cx="1097280" cy="0"/>
          </a:xfrm>
          <a:prstGeom prst="line">
            <a:avLst/>
          </a:prstGeom>
          <a:noFill/>
          <a:ln w="15875">
            <a:solidFill>
              <a:srgbClr val="1C2230"/>
            </a:solidFill>
            <a:prstDash val="solid"/>
            <a:tailEnd type="triangle"/>
          </a:ln>
        </p:spPr>
      </p:sp>
      <p:sp>
        <p:nvSpPr>
          <p:cNvPr id="27" name="Shape 24"/>
          <p:cNvSpPr/>
          <p:nvPr/>
        </p:nvSpPr>
        <p:spPr>
          <a:xfrm>
            <a:off x="2029968" y="3035808"/>
            <a:ext cx="1097280" cy="0"/>
          </a:xfrm>
          <a:prstGeom prst="line">
            <a:avLst/>
          </a:prstGeom>
          <a:noFill/>
          <a:ln w="15875">
            <a:solidFill>
              <a:srgbClr val="C42039"/>
            </a:solidFill>
            <a:prstDash val="dash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658368" y="3310128"/>
            <a:ext cx="1097280" cy="0"/>
          </a:xfrm>
          <a:prstGeom prst="line">
            <a:avLst/>
          </a:prstGeom>
          <a:noFill/>
          <a:ln w="38100">
            <a:solidFill>
              <a:srgbClr val="8DA8C6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2029968" y="3310128"/>
            <a:ext cx="109728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ysDot"/>
          </a:ln>
        </p:spPr>
      </p:sp>
      <p:sp>
        <p:nvSpPr>
          <p:cNvPr id="30" name="Shape 27"/>
          <p:cNvSpPr/>
          <p:nvPr/>
        </p:nvSpPr>
        <p:spPr>
          <a:xfrm>
            <a:off x="658368" y="3529584"/>
            <a:ext cx="731520" cy="219456"/>
          </a:xfrm>
          <a:prstGeom prst="rightArrow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1572768" y="3493008"/>
            <a:ext cx="365760" cy="310896"/>
          </a:xfrm>
          <a:prstGeom prst="bentUpArrow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2121408" y="3474720"/>
            <a:ext cx="329184" cy="365760"/>
          </a:xfrm>
          <a:prstGeom prst="curvedRightArrow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4636008" y="15727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NODES AND BADGES</a:t>
            </a:r>
            <a:endParaRPr lang="en-US" sz="750" dirty="0"/>
          </a:p>
        </p:txBody>
      </p:sp>
      <p:sp>
        <p:nvSpPr>
          <p:cNvPr id="34" name="Shape 31"/>
          <p:cNvSpPr/>
          <p:nvPr/>
        </p:nvSpPr>
        <p:spPr>
          <a:xfrm>
            <a:off x="4636008" y="1828800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4760732" y="1953524"/>
            <a:ext cx="317480" cy="317480"/>
          </a:xfrm>
          <a:prstGeom prst="star4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5367528" y="1828800"/>
            <a:ext cx="566928" cy="566928"/>
          </a:xfrm>
          <a:prstGeom prst="ellipse">
            <a:avLst/>
          </a:prstGeom>
          <a:solidFill>
            <a:srgbClr val="283048"/>
          </a:solidFill>
          <a:ln w="12700">
            <a:solidFill>
              <a:srgbClr val="283048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5492252" y="1953524"/>
            <a:ext cx="317480" cy="317480"/>
          </a:xfrm>
          <a:prstGeom prst="star4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6099048" y="1828800"/>
            <a:ext cx="566928" cy="566928"/>
          </a:xfrm>
          <a:prstGeom prst="ellipse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6099048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300" dirty="0"/>
          </a:p>
        </p:txBody>
      </p:sp>
      <p:sp>
        <p:nvSpPr>
          <p:cNvPr id="40" name="Shape 37"/>
          <p:cNvSpPr/>
          <p:nvPr/>
        </p:nvSpPr>
        <p:spPr>
          <a:xfrm>
            <a:off x="6830568" y="1828800"/>
            <a:ext cx="566928" cy="566928"/>
          </a:xfrm>
          <a:prstGeom prst="ellipse">
            <a:avLst/>
          </a:prstGeom>
          <a:solidFill>
            <a:srgbClr val="EAF0F8"/>
          </a:solidFill>
          <a:ln w="12700">
            <a:solidFill>
              <a:srgbClr val="C6D6E9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6830568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300" b="1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300" dirty="0"/>
          </a:p>
        </p:txBody>
      </p:sp>
      <p:sp>
        <p:nvSpPr>
          <p:cNvPr id="42" name="Text 39"/>
          <p:cNvSpPr txBox="1"/>
          <p:nvPr/>
        </p:nvSpPr>
        <p:spPr>
          <a:xfrm>
            <a:off x="4636008" y="27249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FRAMES AND FILLS</a:t>
            </a:r>
            <a:endParaRPr lang="en-US" sz="750" dirty="0"/>
          </a:p>
        </p:txBody>
      </p:sp>
      <p:sp>
        <p:nvSpPr>
          <p:cNvPr id="43" name="Shape 40"/>
          <p:cNvSpPr/>
          <p:nvPr/>
        </p:nvSpPr>
        <p:spPr>
          <a:xfrm>
            <a:off x="4636008" y="3017520"/>
            <a:ext cx="621792" cy="621792"/>
          </a:xfrm>
          <a:prstGeom prst="roundRect">
            <a:avLst>
              <a:gd name="adj" fmla="val 8824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5367528" y="3017520"/>
            <a:ext cx="621792" cy="621792"/>
          </a:xfrm>
          <a:prstGeom prst="roundRect">
            <a:avLst>
              <a:gd name="adj" fmla="val 8824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6099048" y="3017520"/>
            <a:ext cx="621792" cy="621792"/>
          </a:xfrm>
          <a:prstGeom prst="roundRect">
            <a:avLst>
              <a:gd name="adj" fmla="val 8824"/>
            </a:avLst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6830568" y="3017520"/>
            <a:ext cx="621792" cy="621792"/>
          </a:xfrm>
          <a:prstGeom prst="roundRect">
            <a:avLst>
              <a:gd name="adj" fmla="val 8824"/>
            </a:avLst>
          </a:prstGeom>
          <a:solidFill>
            <a:srgbClr val="E7F1ED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47" name="Shape 44"/>
          <p:cNvSpPr/>
          <p:nvPr/>
        </p:nvSpPr>
        <p:spPr>
          <a:xfrm>
            <a:off x="7653528" y="3017520"/>
            <a:ext cx="621792" cy="621792"/>
          </a:xfrm>
          <a:prstGeom prst="rect">
            <a:avLst/>
          </a:prstGeom>
          <a:ln w="12700">
            <a:solidFill>
              <a:srgbClr val="C6D6E9"/>
            </a:solidFill>
            <a:prstDash val="dash"/>
          </a:ln>
        </p:spPr>
      </p:sp>
      <p:sp>
        <p:nvSpPr>
          <p:cNvPr id="48" name="Text 45"/>
          <p:cNvSpPr txBox="1"/>
          <p:nvPr/>
        </p:nvSpPr>
        <p:spPr>
          <a:xfrm>
            <a:off x="8522208" y="15727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SHEETS AND CROP MARKS</a:t>
            </a:r>
            <a:endParaRPr lang="en-US" sz="750" dirty="0"/>
          </a:p>
        </p:txBody>
      </p:sp>
      <p:sp>
        <p:nvSpPr>
          <p:cNvPr id="49" name="Shape 46"/>
          <p:cNvSpPr/>
          <p:nvPr/>
        </p:nvSpPr>
        <p:spPr>
          <a:xfrm>
            <a:off x="8522208" y="1828800"/>
            <a:ext cx="1234440" cy="1737360"/>
          </a:xfrm>
          <a:prstGeom prst="rect">
            <a:avLst/>
          </a:prstGeom>
          <a:solidFill>
            <a:srgbClr val="F6F7FB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8668512" y="1947672"/>
            <a:ext cx="1234440" cy="1737360"/>
          </a:xfrm>
          <a:prstGeom prst="rect">
            <a:avLst/>
          </a:prstGeom>
          <a:solidFill>
            <a:srgbClr val="F6F7FB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8814816" y="2066544"/>
            <a:ext cx="12344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10396728" y="1828800"/>
            <a:ext cx="219456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10396728" y="1828800"/>
            <a:ext cx="0" cy="219456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11530584" y="1828800"/>
            <a:ext cx="-219456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11530584" y="1828800"/>
            <a:ext cx="0" cy="219456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6" name="Shape 53"/>
          <p:cNvSpPr/>
          <p:nvPr/>
        </p:nvSpPr>
        <p:spPr>
          <a:xfrm>
            <a:off x="10396728" y="3803904"/>
            <a:ext cx="219456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7" name="Shape 54"/>
          <p:cNvSpPr/>
          <p:nvPr/>
        </p:nvSpPr>
        <p:spPr>
          <a:xfrm>
            <a:off x="10396728" y="3803904"/>
            <a:ext cx="0" cy="-219456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11530584" y="3803904"/>
            <a:ext cx="-219456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59" name="Shape 56"/>
          <p:cNvSpPr/>
          <p:nvPr/>
        </p:nvSpPr>
        <p:spPr>
          <a:xfrm>
            <a:off x="11530584" y="3803904"/>
            <a:ext cx="0" cy="-219456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</a:ln>
        </p:spPr>
      </p:sp>
      <p:sp>
        <p:nvSpPr>
          <p:cNvPr id="60" name="Text 57"/>
          <p:cNvSpPr txBox="1"/>
          <p:nvPr/>
        </p:nvSpPr>
        <p:spPr>
          <a:xfrm>
            <a:off x="8522208" y="416052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ASSEMBLED — A STAT BLOCK</a:t>
            </a:r>
            <a:endParaRPr lang="en-US" sz="750" dirty="0"/>
          </a:p>
        </p:txBody>
      </p:sp>
      <p:sp>
        <p:nvSpPr>
          <p:cNvPr id="61" name="Text 58"/>
          <p:cNvSpPr txBox="1"/>
          <p:nvPr/>
        </p:nvSpPr>
        <p:spPr>
          <a:xfrm>
            <a:off x="8522208" y="4443984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400" dirty="0"/>
          </a:p>
        </p:txBody>
      </p:sp>
      <p:sp>
        <p:nvSpPr>
          <p:cNvPr id="62" name="Text 59"/>
          <p:cNvSpPr txBox="1"/>
          <p:nvPr/>
        </p:nvSpPr>
        <p:spPr>
          <a:xfrm>
            <a:off x="8522208" y="4992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800" dirty="0"/>
          </a:p>
        </p:txBody>
      </p:sp>
      <p:sp>
        <p:nvSpPr>
          <p:cNvPr id="63" name="Text 60"/>
          <p:cNvSpPr txBox="1"/>
          <p:nvPr/>
        </p:nvSpPr>
        <p:spPr>
          <a:xfrm>
            <a:off x="8522208" y="5193792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basis, one line</a:t>
            </a:r>
            <a:endParaRPr lang="en-US" sz="950" dirty="0"/>
          </a:p>
        </p:txBody>
      </p:sp>
      <p:sp>
        <p:nvSpPr>
          <p:cNvPr id="64" name="Text 61"/>
          <p:cNvSpPr txBox="1"/>
          <p:nvPr/>
        </p:nvSpPr>
        <p:spPr>
          <a:xfrm>
            <a:off x="10158984" y="4443984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$00k</a:t>
            </a:r>
            <a:endParaRPr lang="en-US" sz="3400" dirty="0"/>
          </a:p>
        </p:txBody>
      </p:sp>
      <p:sp>
        <p:nvSpPr>
          <p:cNvPr id="65" name="Text 62"/>
          <p:cNvSpPr txBox="1"/>
          <p:nvPr/>
        </p:nvSpPr>
        <p:spPr>
          <a:xfrm>
            <a:off x="10158984" y="4992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800" dirty="0"/>
          </a:p>
        </p:txBody>
      </p:sp>
      <p:sp>
        <p:nvSpPr>
          <p:cNvPr id="66" name="Text 63"/>
          <p:cNvSpPr txBox="1"/>
          <p:nvPr/>
        </p:nvSpPr>
        <p:spPr>
          <a:xfrm>
            <a:off x="10158984" y="5193792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basis, one line</a:t>
            </a:r>
            <a:endParaRPr lang="en-US" sz="950" dirty="0"/>
          </a:p>
        </p:txBody>
      </p:sp>
      <p:sp>
        <p:nvSpPr>
          <p:cNvPr id="67" name="Shape 64"/>
          <p:cNvSpPr/>
          <p:nvPr/>
        </p:nvSpPr>
        <p:spPr>
          <a:xfrm>
            <a:off x="10021824" y="4480560"/>
            <a:ext cx="0" cy="96012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8" name="Text 65"/>
          <p:cNvSpPr txBox="1"/>
          <p:nvPr/>
        </p:nvSpPr>
        <p:spPr>
          <a:xfrm>
            <a:off x="658368" y="4160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RULES</a:t>
            </a:r>
            <a:endParaRPr lang="en-US" sz="750" dirty="0"/>
          </a:p>
        </p:txBody>
      </p:sp>
      <p:sp>
        <p:nvSpPr>
          <p:cNvPr id="69" name="Shape 66"/>
          <p:cNvSpPr/>
          <p:nvPr/>
        </p:nvSpPr>
        <p:spPr>
          <a:xfrm>
            <a:off x="658368" y="4480560"/>
            <a:ext cx="1920240" cy="0"/>
          </a:xfrm>
          <a:prstGeom prst="line">
            <a:avLst/>
          </a:prstGeom>
          <a:noFill/>
          <a:ln w="19050">
            <a:solidFill>
              <a:srgbClr val="1C2230"/>
            </a:solidFill>
            <a:prstDash val="solid"/>
          </a:ln>
        </p:spPr>
      </p:sp>
      <p:sp>
        <p:nvSpPr>
          <p:cNvPr id="70" name="Text 67"/>
          <p:cNvSpPr txBox="1"/>
          <p:nvPr/>
        </p:nvSpPr>
        <p:spPr>
          <a:xfrm>
            <a:off x="2715768" y="437997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1.5pt ink</a:t>
            </a:r>
            <a:endParaRPr lang="en-US" sz="750" dirty="0"/>
          </a:p>
        </p:txBody>
      </p:sp>
      <p:sp>
        <p:nvSpPr>
          <p:cNvPr id="71" name="Shape 68"/>
          <p:cNvSpPr/>
          <p:nvPr/>
        </p:nvSpPr>
        <p:spPr>
          <a:xfrm>
            <a:off x="658368" y="4754880"/>
            <a:ext cx="1920240" cy="0"/>
          </a:xfrm>
          <a:prstGeom prst="line">
            <a:avLst/>
          </a:prstGeom>
          <a:noFill/>
          <a:ln w="31750">
            <a:solidFill>
              <a:srgbClr val="C42039"/>
            </a:solidFill>
            <a:prstDash val="solid"/>
          </a:ln>
        </p:spPr>
      </p:sp>
      <p:sp>
        <p:nvSpPr>
          <p:cNvPr id="72" name="Text 69"/>
          <p:cNvSpPr txBox="1"/>
          <p:nvPr/>
        </p:nvSpPr>
        <p:spPr>
          <a:xfrm>
            <a:off x="2715768" y="465429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2.5pt red</a:t>
            </a:r>
            <a:endParaRPr lang="en-US" sz="750" dirty="0"/>
          </a:p>
        </p:txBody>
      </p:sp>
      <p:sp>
        <p:nvSpPr>
          <p:cNvPr id="73" name="Shape 70"/>
          <p:cNvSpPr/>
          <p:nvPr/>
        </p:nvSpPr>
        <p:spPr>
          <a:xfrm>
            <a:off x="658368" y="5029200"/>
            <a:ext cx="1920240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74" name="Text 71"/>
          <p:cNvSpPr txBox="1"/>
          <p:nvPr/>
        </p:nvSpPr>
        <p:spPr>
          <a:xfrm>
            <a:off x="2715768" y="492861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0.75pt hairline</a:t>
            </a:r>
            <a:endParaRPr lang="en-US" sz="750" dirty="0"/>
          </a:p>
        </p:txBody>
      </p:sp>
      <p:sp>
        <p:nvSpPr>
          <p:cNvPr id="75" name="Shape 72"/>
          <p:cNvSpPr/>
          <p:nvPr/>
        </p:nvSpPr>
        <p:spPr>
          <a:xfrm>
            <a:off x="658368" y="5303520"/>
            <a:ext cx="1920240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dash"/>
          </a:ln>
        </p:spPr>
      </p:sp>
      <p:sp>
        <p:nvSpPr>
          <p:cNvPr id="76" name="Text 73"/>
          <p:cNvSpPr txBox="1"/>
          <p:nvPr/>
        </p:nvSpPr>
        <p:spPr>
          <a:xfrm>
            <a:off x="2715768" y="520293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1pt dashed</a:t>
            </a:r>
            <a:endParaRPr lang="en-US" sz="750" dirty="0"/>
          </a:p>
        </p:txBody>
      </p:sp>
      <p:sp>
        <p:nvSpPr>
          <p:cNvPr id="77" name="Shape 74"/>
          <p:cNvSpPr/>
          <p:nvPr/>
        </p:nvSpPr>
        <p:spPr>
          <a:xfrm>
            <a:off x="658368" y="5577840"/>
            <a:ext cx="1920240" cy="0"/>
          </a:xfrm>
          <a:prstGeom prst="line">
            <a:avLst/>
          </a:prstGeom>
          <a:noFill/>
          <a:ln w="15875">
            <a:solidFill>
              <a:srgbClr val="8DA8C6"/>
            </a:solidFill>
            <a:prstDash val="sysDot"/>
          </a:ln>
        </p:spPr>
      </p:sp>
      <p:sp>
        <p:nvSpPr>
          <p:cNvPr id="78" name="Text 75"/>
          <p:cNvSpPr txBox="1"/>
          <p:nvPr/>
        </p:nvSpPr>
        <p:spPr>
          <a:xfrm>
            <a:off x="2715768" y="547725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1.25pt dotted</a:t>
            </a:r>
            <a:endParaRPr lang="en-US" sz="750" dirty="0"/>
          </a:p>
        </p:txBody>
      </p:sp>
      <p:sp>
        <p:nvSpPr>
          <p:cNvPr id="79" name="Text 76"/>
          <p:cNvSpPr txBox="1"/>
          <p:nvPr/>
        </p:nvSpPr>
        <p:spPr>
          <a:xfrm>
            <a:off x="4636008" y="4160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ASSEMBLED — A THREE-NODE FLOW</a:t>
            </a:r>
            <a:endParaRPr lang="en-US" sz="750" dirty="0"/>
          </a:p>
        </p:txBody>
      </p:sp>
      <p:sp>
        <p:nvSpPr>
          <p:cNvPr id="80" name="Shape 77"/>
          <p:cNvSpPr/>
          <p:nvPr/>
        </p:nvSpPr>
        <p:spPr>
          <a:xfrm>
            <a:off x="4636008" y="4443984"/>
            <a:ext cx="1024128" cy="658368"/>
          </a:xfrm>
          <a:prstGeom prst="roundRect">
            <a:avLst>
              <a:gd name="adj" fmla="val 8333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1" name="Text 78"/>
          <p:cNvSpPr txBox="1"/>
          <p:nvPr/>
        </p:nvSpPr>
        <p:spPr>
          <a:xfrm>
            <a:off x="4636008" y="4443984"/>
            <a:ext cx="10241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01</a:t>
            </a:r>
            <a:endParaRPr lang="en-US" sz="1000" dirty="0"/>
          </a:p>
        </p:txBody>
      </p:sp>
      <p:sp>
        <p:nvSpPr>
          <p:cNvPr id="82" name="Shape 79"/>
          <p:cNvSpPr/>
          <p:nvPr/>
        </p:nvSpPr>
        <p:spPr>
          <a:xfrm>
            <a:off x="5705856" y="4773168"/>
            <a:ext cx="118872" cy="0"/>
          </a:xfrm>
          <a:prstGeom prst="line">
            <a:avLst/>
          </a:prstGeom>
          <a:noFill/>
          <a:ln w="15875">
            <a:solidFill>
              <a:srgbClr val="8DA8C6"/>
            </a:solidFill>
            <a:prstDash val="solid"/>
            <a:tailEnd type="triangle"/>
          </a:ln>
        </p:spPr>
      </p:sp>
      <p:sp>
        <p:nvSpPr>
          <p:cNvPr id="83" name="Shape 80"/>
          <p:cNvSpPr/>
          <p:nvPr/>
        </p:nvSpPr>
        <p:spPr>
          <a:xfrm>
            <a:off x="5843016" y="4443984"/>
            <a:ext cx="1024128" cy="658368"/>
          </a:xfrm>
          <a:prstGeom prst="roundRect">
            <a:avLst>
              <a:gd name="adj" fmla="val 8333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4" name="Text 81"/>
          <p:cNvSpPr txBox="1"/>
          <p:nvPr/>
        </p:nvSpPr>
        <p:spPr>
          <a:xfrm>
            <a:off x="5843016" y="4443984"/>
            <a:ext cx="10241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02</a:t>
            </a:r>
            <a:endParaRPr lang="en-US" sz="1000" dirty="0"/>
          </a:p>
        </p:txBody>
      </p:sp>
      <p:sp>
        <p:nvSpPr>
          <p:cNvPr id="85" name="Shape 82"/>
          <p:cNvSpPr/>
          <p:nvPr/>
        </p:nvSpPr>
        <p:spPr>
          <a:xfrm>
            <a:off x="6912864" y="4773168"/>
            <a:ext cx="118872" cy="0"/>
          </a:xfrm>
          <a:prstGeom prst="line">
            <a:avLst/>
          </a:prstGeom>
          <a:noFill/>
          <a:ln w="15875">
            <a:solidFill>
              <a:srgbClr val="8DA8C6"/>
            </a:solidFill>
            <a:prstDash val="solid"/>
            <a:tailEnd type="triangle"/>
          </a:ln>
        </p:spPr>
      </p:sp>
      <p:sp>
        <p:nvSpPr>
          <p:cNvPr id="86" name="Shape 83"/>
          <p:cNvSpPr/>
          <p:nvPr/>
        </p:nvSpPr>
        <p:spPr>
          <a:xfrm>
            <a:off x="7050024" y="4443984"/>
            <a:ext cx="1024128" cy="658368"/>
          </a:xfrm>
          <a:prstGeom prst="roundRect">
            <a:avLst>
              <a:gd name="adj" fmla="val 8333"/>
            </a:avLst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87" name="Text 84"/>
          <p:cNvSpPr txBox="1"/>
          <p:nvPr/>
        </p:nvSpPr>
        <p:spPr>
          <a:xfrm>
            <a:off x="7050024" y="4443984"/>
            <a:ext cx="10241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03</a:t>
            </a:r>
            <a:endParaRPr lang="en-US" sz="1000" dirty="0"/>
          </a:p>
        </p:txBody>
      </p:sp>
      <p:sp>
        <p:nvSpPr>
          <p:cNvPr id="88" name="Shape 85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9" name="Text 86"/>
          <p:cNvSpPr txBox="1"/>
          <p:nvPr/>
        </p:nvSpPr>
        <p:spPr>
          <a:xfrm>
            <a:off x="78638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90" name="Text 87"/>
          <p:cNvSpPr txBox="1"/>
          <p:nvPr/>
        </p:nvSpPr>
        <p:spPr>
          <a:xfrm>
            <a:off x="315993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91" name="Text 88"/>
          <p:cNvSpPr txBox="1"/>
          <p:nvPr/>
        </p:nvSpPr>
        <p:spPr>
          <a:xfrm>
            <a:off x="324223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92" name="Text 89"/>
          <p:cNvSpPr txBox="1"/>
          <p:nvPr/>
        </p:nvSpPr>
        <p:spPr>
          <a:xfrm>
            <a:off x="561578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93" name="Shape 90"/>
          <p:cNvSpPr/>
          <p:nvPr/>
        </p:nvSpPr>
        <p:spPr>
          <a:xfrm>
            <a:off x="5698084" y="5907024"/>
            <a:ext cx="230954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94" name="Text 91"/>
          <p:cNvSpPr txBox="1"/>
          <p:nvPr/>
        </p:nvSpPr>
        <p:spPr>
          <a:xfrm>
            <a:off x="5698084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95" name="Text 92"/>
          <p:cNvSpPr txBox="1"/>
          <p:nvPr/>
        </p:nvSpPr>
        <p:spPr>
          <a:xfrm>
            <a:off x="8153933" y="5907024"/>
            <a:ext cx="23095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</a:t>
            </a:r>
            <a:endParaRPr lang="en-US" sz="900" dirty="0"/>
          </a:p>
        </p:txBody>
      </p:sp>
      <p:sp>
        <p:nvSpPr>
          <p:cNvPr id="96" name="Shape 93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97" name="Text 94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1A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11935663" y="0"/>
            <a:ext cx="256032" cy="685800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1961388"/>
            <a:ext cx="82296" cy="82296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832104" y="189280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E1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LABEL</a:t>
            </a:r>
            <a:endParaRPr lang="en-US" sz="900" dirty="0"/>
          </a:p>
        </p:txBody>
      </p:sp>
      <p:sp>
        <p:nvSpPr>
          <p:cNvPr id="6" name="Text 3"/>
          <p:cNvSpPr txBox="1"/>
          <p:nvPr/>
        </p:nvSpPr>
        <p:spPr>
          <a:xfrm>
            <a:off x="658368" y="2286000"/>
            <a:ext cx="7498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line you want</a:t>
            </a:r>
            <a:endParaRPr lang="en-US" sz="4200" dirty="0"/>
          </a:p>
          <a:p>
            <a:pPr indent="0" marL="0">
              <a:lnSpc>
                <a:spcPct val="106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them to leave with.</a:t>
            </a:r>
            <a:endParaRPr lang="en-US" sz="42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3986784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supporting sentence, in the muted tone.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58368" y="4572000"/>
            <a:ext cx="1057046" cy="256032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9525">
            <a:solidFill>
              <a:srgbClr val="C42039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58368" y="4572000"/>
            <a:ext cx="10570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chip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2258568" y="4572000"/>
            <a:ext cx="994867" cy="256032"/>
          </a:xfrm>
          <a:prstGeom prst="roundRect">
            <a:avLst>
              <a:gd name="adj" fmla="val 50000"/>
            </a:avLst>
          </a:prstGeom>
          <a:ln w="9525">
            <a:solidFill>
              <a:srgbClr val="8DA8C6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2258568" y="4572000"/>
            <a:ext cx="99486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chip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658368" y="5394960"/>
            <a:ext cx="10417759" cy="566928"/>
          </a:xfrm>
          <a:prstGeom prst="rect">
            <a:avLst/>
          </a:prstGeom>
          <a:solidFill>
            <a:srgbClr val="283048"/>
          </a:solidFill>
          <a:ln w="9525">
            <a:solidFill>
              <a:srgbClr val="283048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804672" y="5477256"/>
            <a:ext cx="234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</a:t>
            </a:r>
            <a:endParaRPr lang="en-US" sz="700" dirty="0"/>
          </a:p>
        </p:txBody>
      </p:sp>
      <p:sp>
        <p:nvSpPr>
          <p:cNvPr id="14" name="Text 11"/>
          <p:cNvSpPr txBox="1"/>
          <p:nvPr/>
        </p:nvSpPr>
        <p:spPr>
          <a:xfrm>
            <a:off x="804672" y="5650992"/>
            <a:ext cx="2348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262808" y="5468112"/>
            <a:ext cx="0" cy="420624"/>
          </a:xfrm>
          <a:prstGeom prst="line">
            <a:avLst/>
          </a:prstGeom>
          <a:noFill/>
          <a:ln w="9525">
            <a:solidFill>
              <a:srgbClr val="1C2230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409112" y="5477256"/>
            <a:ext cx="234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</a:t>
            </a:r>
            <a:endParaRPr lang="en-US" sz="700" dirty="0"/>
          </a:p>
        </p:txBody>
      </p:sp>
      <p:sp>
        <p:nvSpPr>
          <p:cNvPr id="17" name="Text 14"/>
          <p:cNvSpPr txBox="1"/>
          <p:nvPr/>
        </p:nvSpPr>
        <p:spPr>
          <a:xfrm>
            <a:off x="3409112" y="5650992"/>
            <a:ext cx="2348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867248" y="5468112"/>
            <a:ext cx="0" cy="420624"/>
          </a:xfrm>
          <a:prstGeom prst="line">
            <a:avLst/>
          </a:prstGeom>
          <a:noFill/>
          <a:ln w="9525">
            <a:solidFill>
              <a:srgbClr val="1C2230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013552" y="5477256"/>
            <a:ext cx="234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700" dirty="0"/>
          </a:p>
        </p:txBody>
      </p:sp>
      <p:sp>
        <p:nvSpPr>
          <p:cNvPr id="20" name="Text 17"/>
          <p:cNvSpPr txBox="1"/>
          <p:nvPr/>
        </p:nvSpPr>
        <p:spPr>
          <a:xfrm>
            <a:off x="6013552" y="5650992"/>
            <a:ext cx="2348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name@example.com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8471687" y="5468112"/>
            <a:ext cx="0" cy="420624"/>
          </a:xfrm>
          <a:prstGeom prst="line">
            <a:avLst/>
          </a:prstGeom>
          <a:noFill/>
          <a:ln w="9525">
            <a:solidFill>
              <a:srgbClr val="1C2230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8617991" y="5477256"/>
            <a:ext cx="23484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</a:t>
            </a:r>
            <a:endParaRPr lang="en-US" sz="700" dirty="0"/>
          </a:p>
        </p:txBody>
      </p:sp>
      <p:sp>
        <p:nvSpPr>
          <p:cNvPr id="23" name="Text 20"/>
          <p:cNvSpPr txBox="1"/>
          <p:nvPr/>
        </p:nvSpPr>
        <p:spPr>
          <a:xfrm>
            <a:off x="8617991" y="5650992"/>
            <a:ext cx="2348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example.com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10710367" y="640080"/>
            <a:ext cx="640080" cy="640080"/>
          </a:xfrm>
          <a:prstGeom prst="ellipse">
            <a:avLst/>
          </a:prstGeom>
          <a:solidFill>
            <a:srgbClr val="283048"/>
          </a:solidFill>
          <a:ln w="12700">
            <a:solidFill>
              <a:srgbClr val="283048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10851185" y="780898"/>
            <a:ext cx="358445" cy="358445"/>
          </a:xfrm>
          <a:prstGeom prst="star4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41A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920240" y="10972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108960" y="6400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480560" y="192024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669280" y="91440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949440" y="237744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138160" y="137160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509760" y="82296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0607040" y="20116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503920" y="310896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92240" y="38404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9875520" y="420624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11247120" y="283464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120640" y="512064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56692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41280" y="548640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2743200" y="585216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1521440" y="47548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035040" y="2926080"/>
            <a:ext cx="45720" cy="45720"/>
          </a:xfrm>
          <a:prstGeom prst="ellipse">
            <a:avLst/>
          </a:prstGeom>
          <a:solidFill>
            <a:srgbClr val="8A93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005840" y="1412748"/>
            <a:ext cx="82296" cy="82296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1179576" y="1344168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E1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 LABEL  ·  SECOND LABEL</a:t>
            </a:r>
            <a:endParaRPr lang="en-US" sz="900" dirty="0"/>
          </a:p>
        </p:txBody>
      </p:sp>
      <p:sp>
        <p:nvSpPr>
          <p:cNvPr id="24" name="Text 21"/>
          <p:cNvSpPr txBox="1"/>
          <p:nvPr/>
        </p:nvSpPr>
        <p:spPr>
          <a:xfrm>
            <a:off x="1005840" y="1783080"/>
            <a:ext cx="6583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Display headline</a:t>
            </a:r>
            <a:endParaRPr lang="en-US" sz="52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 two lines</a:t>
            </a:r>
            <a:endParaRPr lang="en-US" sz="5200" dirty="0"/>
          </a:p>
        </p:txBody>
      </p:sp>
      <p:sp>
        <p:nvSpPr>
          <p:cNvPr id="25" name="Text 22"/>
          <p:cNvSpPr txBox="1"/>
          <p:nvPr/>
        </p:nvSpPr>
        <p:spPr>
          <a:xfrm>
            <a:off x="1005840" y="374904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sentence of subtitle that says what this is and who it is for.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1005840" y="4617720"/>
            <a:ext cx="932688" cy="256032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9525">
            <a:solidFill>
              <a:srgbClr val="C42039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1005840" y="4617720"/>
            <a:ext cx="932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 label</a:t>
            </a:r>
            <a:endParaRPr lang="en-US" sz="900" dirty="0"/>
          </a:p>
        </p:txBody>
      </p:sp>
      <p:sp>
        <p:nvSpPr>
          <p:cNvPr id="28" name="Shape 25"/>
          <p:cNvSpPr/>
          <p:nvPr/>
        </p:nvSpPr>
        <p:spPr>
          <a:xfrm>
            <a:off x="2240280" y="4617720"/>
            <a:ext cx="932688" cy="256032"/>
          </a:xfrm>
          <a:prstGeom prst="roundRect">
            <a:avLst>
              <a:gd name="adj" fmla="val 50000"/>
            </a:avLst>
          </a:prstGeom>
          <a:ln w="9525">
            <a:solidFill>
              <a:srgbClr val="8DA8C6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2240280" y="4617720"/>
            <a:ext cx="932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 label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1005840" y="5577840"/>
            <a:ext cx="6583680" cy="566928"/>
          </a:xfrm>
          <a:prstGeom prst="rect">
            <a:avLst/>
          </a:prstGeom>
          <a:solidFill>
            <a:srgbClr val="283048"/>
          </a:solidFill>
          <a:ln w="9525">
            <a:solidFill>
              <a:srgbClr val="283048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1152144" y="5660136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</a:t>
            </a:r>
            <a:endParaRPr lang="en-US" sz="700" dirty="0"/>
          </a:p>
        </p:txBody>
      </p:sp>
      <p:sp>
        <p:nvSpPr>
          <p:cNvPr id="32" name="Text 29"/>
          <p:cNvSpPr txBox="1"/>
          <p:nvPr/>
        </p:nvSpPr>
        <p:spPr>
          <a:xfrm>
            <a:off x="1152144" y="5833872"/>
            <a:ext cx="13898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2651760" y="5650992"/>
            <a:ext cx="0" cy="420624"/>
          </a:xfrm>
          <a:prstGeom prst="line">
            <a:avLst/>
          </a:prstGeom>
          <a:noFill/>
          <a:ln w="9525">
            <a:solidFill>
              <a:srgbClr val="1C2230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2798064" y="5660136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</a:t>
            </a:r>
            <a:endParaRPr lang="en-US" sz="700" dirty="0"/>
          </a:p>
        </p:txBody>
      </p:sp>
      <p:sp>
        <p:nvSpPr>
          <p:cNvPr id="35" name="Text 32"/>
          <p:cNvSpPr txBox="1"/>
          <p:nvPr/>
        </p:nvSpPr>
        <p:spPr>
          <a:xfrm>
            <a:off x="2798064" y="5833872"/>
            <a:ext cx="13898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4297680" y="5650992"/>
            <a:ext cx="0" cy="420624"/>
          </a:xfrm>
          <a:prstGeom prst="line">
            <a:avLst/>
          </a:prstGeom>
          <a:noFill/>
          <a:ln w="9525">
            <a:solidFill>
              <a:srgbClr val="1C2230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4443984" y="5660136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</a:t>
            </a:r>
            <a:endParaRPr lang="en-US" sz="700" dirty="0"/>
          </a:p>
        </p:txBody>
      </p:sp>
      <p:sp>
        <p:nvSpPr>
          <p:cNvPr id="38" name="Text 35"/>
          <p:cNvSpPr txBox="1"/>
          <p:nvPr/>
        </p:nvSpPr>
        <p:spPr>
          <a:xfrm>
            <a:off x="4443984" y="5833872"/>
            <a:ext cx="13898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2026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5943600" y="5650992"/>
            <a:ext cx="0" cy="420624"/>
          </a:xfrm>
          <a:prstGeom prst="line">
            <a:avLst/>
          </a:prstGeom>
          <a:noFill/>
          <a:ln w="9525">
            <a:solidFill>
              <a:srgbClr val="1C2230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6089904" y="5660136"/>
            <a:ext cx="13898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</a:t>
            </a:r>
            <a:endParaRPr lang="en-US" sz="700" dirty="0"/>
          </a:p>
        </p:txBody>
      </p:sp>
      <p:sp>
        <p:nvSpPr>
          <p:cNvPr id="41" name="Text 38"/>
          <p:cNvSpPr txBox="1"/>
          <p:nvPr/>
        </p:nvSpPr>
        <p:spPr>
          <a:xfrm>
            <a:off x="6089904" y="5833872"/>
            <a:ext cx="13898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REF·00·0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9966960" y="1371600"/>
            <a:ext cx="1737360" cy="2249424"/>
          </a:xfrm>
          <a:prstGeom prst="rect">
            <a:avLst/>
          </a:prstGeom>
          <a:solidFill>
            <a:srgbClr val="283048">
              <a:alpha val="34000"/>
            </a:srgbClr>
          </a:solidFill>
          <a:ln w="12700">
            <a:solidFill>
              <a:srgbClr val="283048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9692640" y="1600200"/>
            <a:ext cx="1737360" cy="2249424"/>
          </a:xfrm>
          <a:prstGeom prst="rect">
            <a:avLst/>
          </a:prstGeom>
          <a:solidFill>
            <a:srgbClr val="283048">
              <a:alpha val="55000"/>
            </a:srgbClr>
          </a:solidFill>
          <a:ln w="12700">
            <a:solidFill>
              <a:srgbClr val="283048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9418320" y="1828800"/>
            <a:ext cx="1737360" cy="2249424"/>
          </a:xfrm>
          <a:prstGeom prst="rect">
            <a:avLst/>
          </a:prstGeom>
          <a:solidFill>
            <a:srgbClr val="283048"/>
          </a:solidFill>
          <a:ln w="12700">
            <a:solidFill>
              <a:srgbClr val="283048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9281160" y="1234440"/>
            <a:ext cx="219456" cy="0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9281160" y="1234440"/>
            <a:ext cx="0" cy="219456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47" name="Shape 44"/>
          <p:cNvSpPr/>
          <p:nvPr/>
        </p:nvSpPr>
        <p:spPr>
          <a:xfrm>
            <a:off x="11430000" y="1234440"/>
            <a:ext cx="-219456" cy="0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11430000" y="1234440"/>
            <a:ext cx="0" cy="219456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9281160" y="3886200"/>
            <a:ext cx="219456" cy="0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9281160" y="3886200"/>
            <a:ext cx="0" cy="-219456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11430000" y="3886200"/>
            <a:ext cx="-219456" cy="0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11430000" y="3886200"/>
            <a:ext cx="0" cy="-219456"/>
          </a:xfrm>
          <a:prstGeom prst="line">
            <a:avLst/>
          </a:prstGeom>
          <a:noFill/>
          <a:ln w="12700">
            <a:solidFill>
              <a:srgbClr val="283048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10896" y="310896"/>
            <a:ext cx="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10896" y="310896"/>
            <a:ext cx="0" cy="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1880799" y="310896"/>
            <a:ext cx="-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880799" y="310896"/>
            <a:ext cx="0" cy="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10896" y="6547104"/>
            <a:ext cx="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10896" y="6547104"/>
            <a:ext cx="0" cy="-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1880799" y="6547104"/>
            <a:ext cx="-274320" cy="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880799" y="6547104"/>
            <a:ext cx="0" cy="-274320"/>
          </a:xfrm>
          <a:prstGeom prst="line">
            <a:avLst/>
          </a:prstGeom>
          <a:noFill/>
          <a:ln w="12700">
            <a:solidFill>
              <a:srgbClr val="C6D6E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8368" y="864108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832104" y="795528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 LABEL  ·  SECOND LABEL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658368" y="1207008"/>
            <a:ext cx="6766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5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Display headline,</a:t>
            </a:r>
            <a:endParaRPr lang="en-US" sz="5000" dirty="0"/>
          </a:p>
          <a:p>
            <a:pPr indent="0" marL="0">
              <a:lnSpc>
                <a:spcPct val="104000"/>
              </a:lnSpc>
              <a:buNone/>
            </a:pPr>
            <a:r>
              <a:rPr lang="en-US" sz="5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in two lines</a:t>
            </a:r>
            <a:endParaRPr lang="en-US" sz="5000" dirty="0"/>
          </a:p>
        </p:txBody>
      </p:sp>
      <p:sp>
        <p:nvSpPr>
          <p:cNvPr id="14" name="Shape 11"/>
          <p:cNvSpPr/>
          <p:nvPr/>
        </p:nvSpPr>
        <p:spPr>
          <a:xfrm>
            <a:off x="658368" y="3200400"/>
            <a:ext cx="2926080" cy="0"/>
          </a:xfrm>
          <a:prstGeom prst="line">
            <a:avLst/>
          </a:prstGeom>
          <a:noFill/>
          <a:ln w="31750">
            <a:solidFill>
              <a:srgbClr val="C42039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658368" y="3401568"/>
            <a:ext cx="5120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subtitle line that carries the promise. Replace this sentence with yours and keep it under twenty words.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658368" y="4352544"/>
            <a:ext cx="3200400" cy="1371600"/>
          </a:xfrm>
          <a:prstGeom prst="roundRect">
            <a:avLst>
              <a:gd name="adj" fmla="val 4000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59536" y="4576572"/>
            <a:ext cx="82296" cy="82296"/>
          </a:xfrm>
          <a:prstGeom prst="rect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1033272" y="45079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KICKER LABEL</a:t>
            </a:r>
            <a:endParaRPr lang="en-US" sz="800" dirty="0"/>
          </a:p>
        </p:txBody>
      </p:sp>
      <p:sp>
        <p:nvSpPr>
          <p:cNvPr id="19" name="Text 16"/>
          <p:cNvSpPr txBox="1"/>
          <p:nvPr/>
        </p:nvSpPr>
        <p:spPr>
          <a:xfrm>
            <a:off x="859536" y="480974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heading</a:t>
            </a:r>
            <a:endParaRPr lang="en-US" sz="1500" dirty="0"/>
          </a:p>
        </p:txBody>
      </p:sp>
      <p:sp>
        <p:nvSpPr>
          <p:cNvPr id="20" name="Text 17"/>
          <p:cNvSpPr txBox="1"/>
          <p:nvPr/>
        </p:nvSpPr>
        <p:spPr>
          <a:xfrm>
            <a:off x="859536" y="5157216"/>
            <a:ext cx="2798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or three lines of supporting copy sit here.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059936" y="4352544"/>
            <a:ext cx="3200400" cy="1371600"/>
          </a:xfrm>
          <a:prstGeom prst="roundRect">
            <a:avLst>
              <a:gd name="adj" fmla="val 4000"/>
            </a:avLst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261104" y="4576572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4434840" y="45079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KICKER LABEL</a:t>
            </a:r>
            <a:endParaRPr lang="en-US" sz="800" dirty="0"/>
          </a:p>
        </p:txBody>
      </p:sp>
      <p:sp>
        <p:nvSpPr>
          <p:cNvPr id="24" name="Text 21"/>
          <p:cNvSpPr txBox="1"/>
          <p:nvPr/>
        </p:nvSpPr>
        <p:spPr>
          <a:xfrm>
            <a:off x="4261104" y="480974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203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heading</a:t>
            </a:r>
            <a:endParaRPr lang="en-US" sz="1500" dirty="0"/>
          </a:p>
        </p:txBody>
      </p:sp>
      <p:sp>
        <p:nvSpPr>
          <p:cNvPr id="25" name="Text 22"/>
          <p:cNvSpPr txBox="1"/>
          <p:nvPr/>
        </p:nvSpPr>
        <p:spPr>
          <a:xfrm>
            <a:off x="4261104" y="5157216"/>
            <a:ext cx="2798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counterweight to the panel on its left.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138160" y="1051560"/>
            <a:ext cx="2377440" cy="3108960"/>
          </a:xfrm>
          <a:prstGeom prst="rect">
            <a:avLst/>
          </a:prstGeom>
          <a:solidFill>
            <a:srgbClr val="F6F7FB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458200" y="1298448"/>
            <a:ext cx="2377440" cy="3108960"/>
          </a:xfrm>
          <a:prstGeom prst="rect">
            <a:avLst/>
          </a:prstGeom>
          <a:solidFill>
            <a:srgbClr val="F6F7FB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778240" y="1554480"/>
            <a:ext cx="237744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8979408" y="1824228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9153144" y="175564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LABEL</a:t>
            </a:r>
            <a:endParaRPr lang="en-US" sz="900" dirty="0"/>
          </a:p>
        </p:txBody>
      </p:sp>
      <p:sp>
        <p:nvSpPr>
          <p:cNvPr id="31" name="Text 28"/>
          <p:cNvSpPr txBox="1"/>
          <p:nvPr/>
        </p:nvSpPr>
        <p:spPr>
          <a:xfrm>
            <a:off x="8979408" y="2048256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Sheet title</a:t>
            </a:r>
            <a:endParaRPr lang="en-US" sz="1500" dirty="0"/>
          </a:p>
        </p:txBody>
      </p:sp>
      <p:sp>
        <p:nvSpPr>
          <p:cNvPr id="32" name="Shape 29"/>
          <p:cNvSpPr/>
          <p:nvPr/>
        </p:nvSpPr>
        <p:spPr>
          <a:xfrm>
            <a:off x="8979408" y="2542032"/>
            <a:ext cx="1975104" cy="0"/>
          </a:xfrm>
          <a:prstGeom prst="line">
            <a:avLst/>
          </a:prstGeom>
          <a:noFill/>
          <a:ln w="25400">
            <a:solidFill>
              <a:srgbClr val="E4E8F0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8979408" y="2724912"/>
            <a:ext cx="1975104" cy="0"/>
          </a:xfrm>
          <a:prstGeom prst="line">
            <a:avLst/>
          </a:prstGeom>
          <a:noFill/>
          <a:ln w="25400">
            <a:solidFill>
              <a:srgbClr val="E4E8F0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8979408" y="2907792"/>
            <a:ext cx="1975104" cy="0"/>
          </a:xfrm>
          <a:prstGeom prst="line">
            <a:avLst/>
          </a:prstGeom>
          <a:noFill/>
          <a:ln w="25400">
            <a:solidFill>
              <a:srgbClr val="E4E8F0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8979408" y="3090672"/>
            <a:ext cx="1975104" cy="0"/>
          </a:xfrm>
          <a:prstGeom prst="line">
            <a:avLst/>
          </a:prstGeom>
          <a:noFill/>
          <a:ln w="25400">
            <a:solidFill>
              <a:srgbClr val="E4E8F0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8979408" y="3273552"/>
            <a:ext cx="1188720" cy="0"/>
          </a:xfrm>
          <a:prstGeom prst="line">
            <a:avLst/>
          </a:prstGeom>
          <a:noFill/>
          <a:ln w="25400">
            <a:solidFill>
              <a:srgbClr val="E4E8F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658368" y="5943600"/>
            <a:ext cx="10874959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804672" y="602589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</a:t>
            </a:r>
            <a:endParaRPr lang="en-US" sz="700" dirty="0"/>
          </a:p>
        </p:txBody>
      </p:sp>
      <p:sp>
        <p:nvSpPr>
          <p:cNvPr id="39" name="Text 36"/>
          <p:cNvSpPr txBox="1"/>
          <p:nvPr/>
        </p:nvSpPr>
        <p:spPr>
          <a:xfrm>
            <a:off x="804672" y="619963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</a:t>
            </a:r>
            <a:endParaRPr lang="en-US" sz="1000" dirty="0"/>
          </a:p>
        </p:txBody>
      </p:sp>
      <p:sp>
        <p:nvSpPr>
          <p:cNvPr id="40" name="Shape 37"/>
          <p:cNvSpPr/>
          <p:nvPr/>
        </p:nvSpPr>
        <p:spPr>
          <a:xfrm>
            <a:off x="2833360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2979664" y="602589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</a:t>
            </a:r>
            <a:endParaRPr lang="en-US" sz="700" dirty="0"/>
          </a:p>
        </p:txBody>
      </p:sp>
      <p:sp>
        <p:nvSpPr>
          <p:cNvPr id="42" name="Text 39"/>
          <p:cNvSpPr txBox="1"/>
          <p:nvPr/>
        </p:nvSpPr>
        <p:spPr>
          <a:xfrm>
            <a:off x="2979664" y="619963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</a:t>
            </a:r>
            <a:endParaRPr lang="en-US" sz="1000" dirty="0"/>
          </a:p>
        </p:txBody>
      </p:sp>
      <p:sp>
        <p:nvSpPr>
          <p:cNvPr id="43" name="Shape 40"/>
          <p:cNvSpPr/>
          <p:nvPr/>
        </p:nvSpPr>
        <p:spPr>
          <a:xfrm>
            <a:off x="5008352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5154656" y="602589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</a:t>
            </a:r>
            <a:endParaRPr lang="en-US" sz="700" dirty="0"/>
          </a:p>
        </p:txBody>
      </p:sp>
      <p:sp>
        <p:nvSpPr>
          <p:cNvPr id="45" name="Text 42"/>
          <p:cNvSpPr txBox="1"/>
          <p:nvPr/>
        </p:nvSpPr>
        <p:spPr>
          <a:xfrm>
            <a:off x="5154656" y="619963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2026</a:t>
            </a:r>
            <a:endParaRPr lang="en-US" sz="1000" dirty="0"/>
          </a:p>
        </p:txBody>
      </p:sp>
      <p:sp>
        <p:nvSpPr>
          <p:cNvPr id="46" name="Shape 43"/>
          <p:cNvSpPr/>
          <p:nvPr/>
        </p:nvSpPr>
        <p:spPr>
          <a:xfrm>
            <a:off x="7183344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47" name="Text 44"/>
          <p:cNvSpPr txBox="1"/>
          <p:nvPr/>
        </p:nvSpPr>
        <p:spPr>
          <a:xfrm>
            <a:off x="7329648" y="602589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</a:t>
            </a:r>
            <a:endParaRPr lang="en-US" sz="700" dirty="0"/>
          </a:p>
        </p:txBody>
      </p:sp>
      <p:sp>
        <p:nvSpPr>
          <p:cNvPr id="48" name="Text 45"/>
          <p:cNvSpPr txBox="1"/>
          <p:nvPr/>
        </p:nvSpPr>
        <p:spPr>
          <a:xfrm>
            <a:off x="7329648" y="619963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of 01</a:t>
            </a:r>
            <a:endParaRPr lang="en-US" sz="1000" dirty="0"/>
          </a:p>
        </p:txBody>
      </p:sp>
      <p:sp>
        <p:nvSpPr>
          <p:cNvPr id="49" name="Shape 46"/>
          <p:cNvSpPr/>
          <p:nvPr/>
        </p:nvSpPr>
        <p:spPr>
          <a:xfrm>
            <a:off x="9358335" y="6016752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50" name="Text 47"/>
          <p:cNvSpPr txBox="1"/>
          <p:nvPr/>
        </p:nvSpPr>
        <p:spPr>
          <a:xfrm>
            <a:off x="9504639" y="6025896"/>
            <a:ext cx="191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</a:t>
            </a:r>
            <a:endParaRPr lang="en-US" sz="700" dirty="0"/>
          </a:p>
        </p:txBody>
      </p:sp>
      <p:sp>
        <p:nvSpPr>
          <p:cNvPr id="51" name="Text 48"/>
          <p:cNvSpPr txBox="1"/>
          <p:nvPr/>
        </p:nvSpPr>
        <p:spPr>
          <a:xfrm>
            <a:off x="9504639" y="6199632"/>
            <a:ext cx="191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REF·00·0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22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1691640"/>
            <a:ext cx="31089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800" b="1" dirty="0">
                <a:solidFill>
                  <a:srgbClr val="2830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4800" dirty="0"/>
          </a:p>
        </p:txBody>
      </p:sp>
      <p:sp>
        <p:nvSpPr>
          <p:cNvPr id="4" name="Shape 1"/>
          <p:cNvSpPr/>
          <p:nvPr/>
        </p:nvSpPr>
        <p:spPr>
          <a:xfrm>
            <a:off x="3310128" y="2281428"/>
            <a:ext cx="82296" cy="82296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3483864" y="22128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E1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LABEL</a:t>
            </a:r>
            <a:endParaRPr lang="en-US" sz="900" dirty="0"/>
          </a:p>
        </p:txBody>
      </p:sp>
      <p:sp>
        <p:nvSpPr>
          <p:cNvPr id="6" name="Text 3"/>
          <p:cNvSpPr txBox="1"/>
          <p:nvPr/>
        </p:nvSpPr>
        <p:spPr>
          <a:xfrm>
            <a:off x="3310128" y="2542032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title goes here</a:t>
            </a:r>
            <a:endParaRPr lang="en-US" sz="4000" dirty="0"/>
          </a:p>
        </p:txBody>
      </p:sp>
      <p:sp>
        <p:nvSpPr>
          <p:cNvPr id="7" name="Text 4"/>
          <p:cNvSpPr txBox="1"/>
          <p:nvPr/>
        </p:nvSpPr>
        <p:spPr>
          <a:xfrm>
            <a:off x="3310128" y="3419856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line on what this section covers and why it comes here.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10893247" y="658368"/>
            <a:ext cx="640080" cy="640080"/>
          </a:xfrm>
          <a:prstGeom prst="ellipse">
            <a:avLst/>
          </a:prstGeom>
          <a:solidFill>
            <a:srgbClr val="283048"/>
          </a:solidFill>
          <a:ln w="12700">
            <a:solidFill>
              <a:srgbClr val="28304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1034065" y="799186"/>
            <a:ext cx="358445" cy="358445"/>
          </a:xfrm>
          <a:prstGeom prst="star4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5907024"/>
            <a:ext cx="181837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78638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275106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14" name="Text 11"/>
          <p:cNvSpPr txBox="1"/>
          <p:nvPr/>
        </p:nvSpPr>
        <p:spPr>
          <a:xfrm>
            <a:off x="463344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15" name="Text 12"/>
          <p:cNvSpPr txBox="1"/>
          <p:nvPr/>
        </p:nvSpPr>
        <p:spPr>
          <a:xfrm>
            <a:off x="471574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16" name="Text 13"/>
          <p:cNvSpPr txBox="1"/>
          <p:nvPr/>
        </p:nvSpPr>
        <p:spPr>
          <a:xfrm>
            <a:off x="659812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17" name="Text 14"/>
          <p:cNvSpPr txBox="1"/>
          <p:nvPr/>
        </p:nvSpPr>
        <p:spPr>
          <a:xfrm>
            <a:off x="668042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18" name="Text 15"/>
          <p:cNvSpPr txBox="1"/>
          <p:nvPr/>
        </p:nvSpPr>
        <p:spPr>
          <a:xfrm>
            <a:off x="8562807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19" name="Text 16"/>
          <p:cNvSpPr txBox="1"/>
          <p:nvPr/>
        </p:nvSpPr>
        <p:spPr>
          <a:xfrm>
            <a:off x="8645103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02 OF 06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Slide title, set in the display face</a:t>
            </a:r>
            <a:endParaRPr lang="en-US" sz="30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162763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lede line under the title, one or two sentences long, that sets up the three panels below it.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0966399" y="1060704"/>
            <a:ext cx="566928" cy="56692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091123" y="1185428"/>
            <a:ext cx="317480" cy="317480"/>
          </a:xfrm>
          <a:prstGeom prst="star4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8368" y="2194560"/>
            <a:ext cx="3417722" cy="2286000"/>
          </a:xfrm>
          <a:prstGeom prst="roundRect">
            <a:avLst>
              <a:gd name="adj" fmla="val 2400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59536" y="2418588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033272" y="2350008"/>
            <a:ext cx="29605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KICKER · 01</a:t>
            </a:r>
            <a:endParaRPr lang="en-US" sz="800" dirty="0"/>
          </a:p>
        </p:txBody>
      </p:sp>
      <p:sp>
        <p:nvSpPr>
          <p:cNvPr id="14" name="Text 11"/>
          <p:cNvSpPr txBox="1"/>
          <p:nvPr/>
        </p:nvSpPr>
        <p:spPr>
          <a:xfrm>
            <a:off x="859536" y="2651760"/>
            <a:ext cx="30153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heading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859536" y="2999232"/>
            <a:ext cx="3015386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or four lines of body copy. Replace this text; the panel grows and shrinks with it, so keep the three the same length.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386986" y="2194560"/>
            <a:ext cx="3417722" cy="2286000"/>
          </a:xfrm>
          <a:prstGeom prst="roundRect">
            <a:avLst>
              <a:gd name="adj" fmla="val 2400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88154" y="2418588"/>
            <a:ext cx="82296" cy="82296"/>
          </a:xfrm>
          <a:prstGeom prst="rect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4761890" y="2350008"/>
            <a:ext cx="29605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KICKER · 02</a:t>
            </a:r>
            <a:endParaRPr lang="en-US" sz="800" dirty="0"/>
          </a:p>
        </p:txBody>
      </p:sp>
      <p:sp>
        <p:nvSpPr>
          <p:cNvPr id="19" name="Text 16"/>
          <p:cNvSpPr txBox="1"/>
          <p:nvPr/>
        </p:nvSpPr>
        <p:spPr>
          <a:xfrm>
            <a:off x="4588154" y="2651760"/>
            <a:ext cx="30153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heading</a:t>
            </a:r>
            <a:endParaRPr lang="en-US" sz="1500" dirty="0"/>
          </a:p>
        </p:txBody>
      </p:sp>
      <p:sp>
        <p:nvSpPr>
          <p:cNvPr id="20" name="Text 17"/>
          <p:cNvSpPr txBox="1"/>
          <p:nvPr/>
        </p:nvSpPr>
        <p:spPr>
          <a:xfrm>
            <a:off x="4588154" y="2999232"/>
            <a:ext cx="3015386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or four lines of body copy. Replace this text; the panel grows and shrinks with it, so keep the three the same length.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8115605" y="2194560"/>
            <a:ext cx="3417722" cy="2286000"/>
          </a:xfrm>
          <a:prstGeom prst="roundRect">
            <a:avLst>
              <a:gd name="adj" fmla="val 2400"/>
            </a:avLst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8316773" y="2418588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8490509" y="2350008"/>
            <a:ext cx="29605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KICKER · 03</a:t>
            </a:r>
            <a:endParaRPr lang="en-US" sz="800" dirty="0"/>
          </a:p>
        </p:txBody>
      </p:sp>
      <p:sp>
        <p:nvSpPr>
          <p:cNvPr id="24" name="Text 21"/>
          <p:cNvSpPr txBox="1"/>
          <p:nvPr/>
        </p:nvSpPr>
        <p:spPr>
          <a:xfrm>
            <a:off x="8316773" y="2651760"/>
            <a:ext cx="30153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203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heading</a:t>
            </a:r>
            <a:endParaRPr lang="en-US" sz="1500" dirty="0"/>
          </a:p>
        </p:txBody>
      </p:sp>
      <p:sp>
        <p:nvSpPr>
          <p:cNvPr id="25" name="Text 22"/>
          <p:cNvSpPr txBox="1"/>
          <p:nvPr/>
        </p:nvSpPr>
        <p:spPr>
          <a:xfrm>
            <a:off x="8316773" y="2999232"/>
            <a:ext cx="3015386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or four lines of body copy. Replace this text; the panel grows and shrinks with it, so keep the three the same length.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658368" y="4754880"/>
            <a:ext cx="10874959" cy="566928"/>
          </a:xfrm>
          <a:prstGeom prst="rect">
            <a:avLst/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877824" y="4754880"/>
            <a:ext cx="1043604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Callout lead.</a:t>
            </a:r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The rest of the callout sits in the muted tone so the lead reads first.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78638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30" name="Text 27"/>
          <p:cNvSpPr txBox="1"/>
          <p:nvPr/>
        </p:nvSpPr>
        <p:spPr>
          <a:xfrm>
            <a:off x="266876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2751064" y="5907024"/>
            <a:ext cx="181837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32" name="Text 29"/>
          <p:cNvSpPr txBox="1"/>
          <p:nvPr/>
        </p:nvSpPr>
        <p:spPr>
          <a:xfrm>
            <a:off x="275106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33" name="Text 30"/>
          <p:cNvSpPr txBox="1"/>
          <p:nvPr/>
        </p:nvSpPr>
        <p:spPr>
          <a:xfrm>
            <a:off x="471574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34" name="Text 31"/>
          <p:cNvSpPr txBox="1"/>
          <p:nvPr/>
        </p:nvSpPr>
        <p:spPr>
          <a:xfrm>
            <a:off x="659812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35" name="Text 32"/>
          <p:cNvSpPr txBox="1"/>
          <p:nvPr/>
        </p:nvSpPr>
        <p:spPr>
          <a:xfrm>
            <a:off x="668042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36" name="Text 33"/>
          <p:cNvSpPr txBox="1"/>
          <p:nvPr/>
        </p:nvSpPr>
        <p:spPr>
          <a:xfrm>
            <a:off x="8562807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37" name="Text 34"/>
          <p:cNvSpPr txBox="1"/>
          <p:nvPr/>
        </p:nvSpPr>
        <p:spPr>
          <a:xfrm>
            <a:off x="8645103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NAME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03 OF 06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columns that argue with each other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658368" y="1737360"/>
            <a:ext cx="5254600" cy="2651760"/>
          </a:xfrm>
          <a:prstGeom prst="roundRect">
            <a:avLst>
              <a:gd name="adj" fmla="val 2069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32688" y="1920240"/>
            <a:ext cx="470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Left column heading</a:t>
            </a:r>
            <a:endParaRPr lang="en-US" sz="1700" dirty="0"/>
          </a:p>
        </p:txBody>
      </p:sp>
      <p:sp>
        <p:nvSpPr>
          <p:cNvPr id="10" name="Text 7"/>
          <p:cNvSpPr txBox="1"/>
          <p:nvPr/>
        </p:nvSpPr>
        <p:spPr>
          <a:xfrm>
            <a:off x="932688" y="2286000"/>
            <a:ext cx="4705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LANE — SUBHEAD IN CAPS</a:t>
            </a:r>
            <a:endParaRPr lang="en-US" sz="800" dirty="0"/>
          </a:p>
        </p:txBody>
      </p:sp>
      <p:sp>
        <p:nvSpPr>
          <p:cNvPr id="11" name="Text 8"/>
          <p:cNvSpPr txBox="1"/>
          <p:nvPr/>
        </p:nvSpPr>
        <p:spPr>
          <a:xfrm>
            <a:off x="932688" y="260604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1A68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50" dirty="0"/>
          </a:p>
        </p:txBody>
      </p:sp>
      <p:sp>
        <p:nvSpPr>
          <p:cNvPr id="12" name="Text 9"/>
          <p:cNvSpPr txBox="1"/>
          <p:nvPr/>
        </p:nvSpPr>
        <p:spPr>
          <a:xfrm>
            <a:off x="1170432" y="2606040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13" name="Text 10"/>
          <p:cNvSpPr txBox="1"/>
          <p:nvPr/>
        </p:nvSpPr>
        <p:spPr>
          <a:xfrm>
            <a:off x="932688" y="2990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1A68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50" dirty="0"/>
          </a:p>
        </p:txBody>
      </p:sp>
      <p:sp>
        <p:nvSpPr>
          <p:cNvPr id="14" name="Text 11"/>
          <p:cNvSpPr txBox="1"/>
          <p:nvPr/>
        </p:nvSpPr>
        <p:spPr>
          <a:xfrm>
            <a:off x="1170432" y="2990088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15" name="Text 12"/>
          <p:cNvSpPr txBox="1"/>
          <p:nvPr/>
        </p:nvSpPr>
        <p:spPr>
          <a:xfrm>
            <a:off x="932688" y="33741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</a:t>
            </a:r>
            <a:endParaRPr lang="en-US" sz="1050" dirty="0"/>
          </a:p>
        </p:txBody>
      </p:sp>
      <p:sp>
        <p:nvSpPr>
          <p:cNvPr id="16" name="Text 13"/>
          <p:cNvSpPr txBox="1"/>
          <p:nvPr/>
        </p:nvSpPr>
        <p:spPr>
          <a:xfrm>
            <a:off x="1170432" y="3374136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932688" y="375818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50" dirty="0"/>
          </a:p>
        </p:txBody>
      </p:sp>
      <p:sp>
        <p:nvSpPr>
          <p:cNvPr id="18" name="Text 15"/>
          <p:cNvSpPr txBox="1"/>
          <p:nvPr/>
        </p:nvSpPr>
        <p:spPr>
          <a:xfrm>
            <a:off x="1170432" y="3758184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78728" y="1737360"/>
            <a:ext cx="5254600" cy="2651760"/>
          </a:xfrm>
          <a:prstGeom prst="roundRect">
            <a:avLst>
              <a:gd name="adj" fmla="val 2069"/>
            </a:avLst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553048" y="1920240"/>
            <a:ext cx="470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4203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Right column heading</a:t>
            </a:r>
            <a:endParaRPr lang="en-US" sz="1700" dirty="0"/>
          </a:p>
        </p:txBody>
      </p:sp>
      <p:sp>
        <p:nvSpPr>
          <p:cNvPr id="21" name="Text 18"/>
          <p:cNvSpPr txBox="1"/>
          <p:nvPr/>
        </p:nvSpPr>
        <p:spPr>
          <a:xfrm>
            <a:off x="6553048" y="2286000"/>
            <a:ext cx="4705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OTHER — SUBHEAD IN CAPS</a:t>
            </a:r>
            <a:endParaRPr lang="en-US" sz="800" dirty="0"/>
          </a:p>
        </p:txBody>
      </p:sp>
      <p:sp>
        <p:nvSpPr>
          <p:cNvPr id="22" name="Text 19"/>
          <p:cNvSpPr txBox="1"/>
          <p:nvPr/>
        </p:nvSpPr>
        <p:spPr>
          <a:xfrm>
            <a:off x="6553048" y="260604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1A68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50" dirty="0"/>
          </a:p>
        </p:txBody>
      </p:sp>
      <p:sp>
        <p:nvSpPr>
          <p:cNvPr id="23" name="Text 20"/>
          <p:cNvSpPr txBox="1"/>
          <p:nvPr/>
        </p:nvSpPr>
        <p:spPr>
          <a:xfrm>
            <a:off x="6790792" y="2606040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24" name="Text 21"/>
          <p:cNvSpPr txBox="1"/>
          <p:nvPr/>
        </p:nvSpPr>
        <p:spPr>
          <a:xfrm>
            <a:off x="6553048" y="2990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1A68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50" dirty="0"/>
          </a:p>
        </p:txBody>
      </p:sp>
      <p:sp>
        <p:nvSpPr>
          <p:cNvPr id="25" name="Text 22"/>
          <p:cNvSpPr txBox="1"/>
          <p:nvPr/>
        </p:nvSpPr>
        <p:spPr>
          <a:xfrm>
            <a:off x="6790792" y="2990088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26" name="Text 23"/>
          <p:cNvSpPr txBox="1"/>
          <p:nvPr/>
        </p:nvSpPr>
        <p:spPr>
          <a:xfrm>
            <a:off x="6553048" y="33741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</a:t>
            </a:r>
            <a:endParaRPr lang="en-US" sz="1050" dirty="0"/>
          </a:p>
        </p:txBody>
      </p:sp>
      <p:sp>
        <p:nvSpPr>
          <p:cNvPr id="27" name="Text 24"/>
          <p:cNvSpPr txBox="1"/>
          <p:nvPr/>
        </p:nvSpPr>
        <p:spPr>
          <a:xfrm>
            <a:off x="6790792" y="3374136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28" name="Text 25"/>
          <p:cNvSpPr txBox="1"/>
          <p:nvPr/>
        </p:nvSpPr>
        <p:spPr>
          <a:xfrm>
            <a:off x="6553048" y="375818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50" dirty="0"/>
          </a:p>
        </p:txBody>
      </p:sp>
      <p:sp>
        <p:nvSpPr>
          <p:cNvPr id="29" name="Text 26"/>
          <p:cNvSpPr txBox="1"/>
          <p:nvPr/>
        </p:nvSpPr>
        <p:spPr>
          <a:xfrm>
            <a:off x="6790792" y="3758184"/>
            <a:ext cx="4468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row of evidence, one line long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58368" y="4617720"/>
            <a:ext cx="3472586" cy="365760"/>
          </a:xfrm>
          <a:prstGeom prst="rect">
            <a:avLst/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822960" y="4617720"/>
            <a:ext cx="310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32" name="Text 29"/>
          <p:cNvSpPr txBox="1"/>
          <p:nvPr/>
        </p:nvSpPr>
        <p:spPr>
          <a:xfrm>
            <a:off x="1170432" y="4617720"/>
            <a:ext cx="283250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label — one line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 rot="5400000">
            <a:off x="4176674" y="4718304"/>
            <a:ext cx="146304" cy="164592"/>
          </a:xfrm>
          <a:prstGeom prst="triangle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359554" y="4617720"/>
            <a:ext cx="3472586" cy="365760"/>
          </a:xfrm>
          <a:prstGeom prst="rect">
            <a:avLst/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4524146" y="4617720"/>
            <a:ext cx="310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36" name="Text 33"/>
          <p:cNvSpPr txBox="1"/>
          <p:nvPr/>
        </p:nvSpPr>
        <p:spPr>
          <a:xfrm>
            <a:off x="4871618" y="4617720"/>
            <a:ext cx="283250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label — one line</a:t>
            </a:r>
            <a:endParaRPr lang="en-US" sz="1000" dirty="0"/>
          </a:p>
        </p:txBody>
      </p:sp>
      <p:sp>
        <p:nvSpPr>
          <p:cNvPr id="37" name="Shape 34"/>
          <p:cNvSpPr/>
          <p:nvPr/>
        </p:nvSpPr>
        <p:spPr>
          <a:xfrm rot="5400000">
            <a:off x="7877861" y="4718304"/>
            <a:ext cx="146304" cy="164592"/>
          </a:xfrm>
          <a:prstGeom prst="triangle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8060741" y="4617720"/>
            <a:ext cx="3472586" cy="365760"/>
          </a:xfrm>
          <a:prstGeom prst="rect">
            <a:avLst/>
          </a:prstGeom>
          <a:solidFill>
            <a:srgbClr val="FBEDEF"/>
          </a:solidFill>
          <a:ln w="9525">
            <a:solidFill>
              <a:srgbClr val="F0CBD2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8225333" y="4617720"/>
            <a:ext cx="310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40" name="Text 37"/>
          <p:cNvSpPr txBox="1"/>
          <p:nvPr/>
        </p:nvSpPr>
        <p:spPr>
          <a:xfrm>
            <a:off x="8572805" y="4617720"/>
            <a:ext cx="283250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label — one line</a:t>
            </a:r>
            <a:endParaRPr lang="en-US" sz="1000" dirty="0"/>
          </a:p>
        </p:txBody>
      </p:sp>
      <p:sp>
        <p:nvSpPr>
          <p:cNvPr id="41" name="Shape 38"/>
          <p:cNvSpPr/>
          <p:nvPr/>
        </p:nvSpPr>
        <p:spPr>
          <a:xfrm>
            <a:off x="658368" y="5102352"/>
            <a:ext cx="10874959" cy="566928"/>
          </a:xfrm>
          <a:prstGeom prst="rect">
            <a:avLst/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877824" y="5102352"/>
            <a:ext cx="1043604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line that closes it.</a:t>
            </a:r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A9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One sentence, bold lead, muted rest.</a:t>
            </a:r>
            <a:endParaRPr lang="en-US" sz="1100" dirty="0"/>
          </a:p>
        </p:txBody>
      </p:sp>
      <p:sp>
        <p:nvSpPr>
          <p:cNvPr id="43" name="Shape 40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78638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45" name="Text 42"/>
          <p:cNvSpPr txBox="1"/>
          <p:nvPr/>
        </p:nvSpPr>
        <p:spPr>
          <a:xfrm>
            <a:off x="266876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46" name="Text 43"/>
          <p:cNvSpPr txBox="1"/>
          <p:nvPr/>
        </p:nvSpPr>
        <p:spPr>
          <a:xfrm>
            <a:off x="275106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47" name="Text 44"/>
          <p:cNvSpPr txBox="1"/>
          <p:nvPr/>
        </p:nvSpPr>
        <p:spPr>
          <a:xfrm>
            <a:off x="463344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4715744" y="5907024"/>
            <a:ext cx="181837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471574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50" name="Text 47"/>
          <p:cNvSpPr txBox="1"/>
          <p:nvPr/>
        </p:nvSpPr>
        <p:spPr>
          <a:xfrm>
            <a:off x="668042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51" name="Text 48"/>
          <p:cNvSpPr txBox="1"/>
          <p:nvPr/>
        </p:nvSpPr>
        <p:spPr>
          <a:xfrm>
            <a:off x="8562807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52" name="Text 49"/>
          <p:cNvSpPr txBox="1"/>
          <p:nvPr/>
        </p:nvSpPr>
        <p:spPr>
          <a:xfrm>
            <a:off x="8645103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900" dirty="0"/>
          </a:p>
        </p:txBody>
      </p:sp>
      <p:sp>
        <p:nvSpPr>
          <p:cNvPr id="53" name="Shape 50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4" name="Text 51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CHIPS, TAGS AND BUTTONS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AND REUSE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Chips</a:t>
            </a:r>
            <a:endParaRPr lang="en-US" sz="30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1719072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STATES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755648" y="1719072"/>
            <a:ext cx="62179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1755648" y="1719072"/>
            <a:ext cx="621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Quiet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505456" y="1719072"/>
            <a:ext cx="683971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2505456" y="1719072"/>
            <a:ext cx="6839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317443" y="1719072"/>
            <a:ext cx="683971" cy="256032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9525">
            <a:solidFill>
              <a:srgbClr val="C42039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3317443" y="1719072"/>
            <a:ext cx="6839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Accent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4129430" y="1719072"/>
            <a:ext cx="683971" cy="256032"/>
          </a:xfrm>
          <a:prstGeom prst="roundRect">
            <a:avLst>
              <a:gd name="adj" fmla="val 50000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4129430" y="1719072"/>
            <a:ext cx="6839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Tinted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941418" y="1719072"/>
            <a:ext cx="746150" cy="256032"/>
          </a:xfrm>
          <a:prstGeom prst="roundRect">
            <a:avLst>
              <a:gd name="adj" fmla="val 50000"/>
            </a:avLst>
          </a:prstGeom>
          <a:ln w="9525">
            <a:solidFill>
              <a:srgbClr val="8DA8C6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4941418" y="1719072"/>
            <a:ext cx="74615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900" dirty="0"/>
          </a:p>
        </p:txBody>
      </p:sp>
      <p:sp>
        <p:nvSpPr>
          <p:cNvPr id="19" name="Text 16"/>
          <p:cNvSpPr txBox="1"/>
          <p:nvPr/>
        </p:nvSpPr>
        <p:spPr>
          <a:xfrm>
            <a:off x="658368" y="2231136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TAGS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1755648" y="2231136"/>
            <a:ext cx="808330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755648" y="2231136"/>
            <a:ext cx="80833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2691994" y="2231136"/>
            <a:ext cx="808330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2691994" y="2231136"/>
            <a:ext cx="80833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3628339" y="2231136"/>
            <a:ext cx="808330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3628339" y="2231136"/>
            <a:ext cx="80833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564685" y="2231136"/>
            <a:ext cx="808330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4564685" y="2231136"/>
            <a:ext cx="80833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Selected</a:t>
            </a:r>
            <a:endParaRPr lang="en-US" sz="900" dirty="0"/>
          </a:p>
        </p:txBody>
      </p:sp>
      <p:sp>
        <p:nvSpPr>
          <p:cNvPr id="28" name="Text 25"/>
          <p:cNvSpPr txBox="1"/>
          <p:nvPr/>
        </p:nvSpPr>
        <p:spPr>
          <a:xfrm>
            <a:off x="658368" y="2743200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800" dirty="0"/>
          </a:p>
        </p:txBody>
      </p:sp>
      <p:sp>
        <p:nvSpPr>
          <p:cNvPr id="29" name="Shape 26"/>
          <p:cNvSpPr/>
          <p:nvPr/>
        </p:nvSpPr>
        <p:spPr>
          <a:xfrm>
            <a:off x="1755648" y="2743200"/>
            <a:ext cx="559613" cy="256032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9525">
            <a:solidFill>
              <a:srgbClr val="C42039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1755648" y="2743200"/>
            <a:ext cx="55961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2443277" y="2743200"/>
            <a:ext cx="994867" cy="256032"/>
          </a:xfrm>
          <a:prstGeom prst="roundRect">
            <a:avLst>
              <a:gd name="adj" fmla="val 50000"/>
            </a:avLst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32" name="Text 29"/>
          <p:cNvSpPr txBox="1"/>
          <p:nvPr/>
        </p:nvSpPr>
        <p:spPr>
          <a:xfrm>
            <a:off x="2443277" y="2743200"/>
            <a:ext cx="99486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3566160" y="2743200"/>
            <a:ext cx="746150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3566160" y="2743200"/>
            <a:ext cx="74615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Planned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4440326" y="2743200"/>
            <a:ext cx="746150" cy="256032"/>
          </a:xfrm>
          <a:prstGeom prst="roundRect">
            <a:avLst>
              <a:gd name="adj" fmla="val 50000"/>
            </a:avLst>
          </a:prstGeom>
          <a:ln w="9525">
            <a:solidFill>
              <a:srgbClr val="8DA8C6"/>
            </a:solidFill>
            <a:prstDash val="solid"/>
          </a:ln>
        </p:spPr>
      </p:sp>
      <p:sp>
        <p:nvSpPr>
          <p:cNvPr id="36" name="Text 33"/>
          <p:cNvSpPr txBox="1"/>
          <p:nvPr/>
        </p:nvSpPr>
        <p:spPr>
          <a:xfrm>
            <a:off x="4440326" y="2743200"/>
            <a:ext cx="74615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Blocked</a:t>
            </a:r>
            <a:endParaRPr lang="en-US" sz="900" dirty="0"/>
          </a:p>
        </p:txBody>
      </p:sp>
      <p:sp>
        <p:nvSpPr>
          <p:cNvPr id="37" name="Text 34"/>
          <p:cNvSpPr txBox="1"/>
          <p:nvPr/>
        </p:nvSpPr>
        <p:spPr>
          <a:xfrm>
            <a:off x="658368" y="329184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Buttons</a:t>
            </a:r>
            <a:endParaRPr lang="en-US" sz="1900" dirty="0"/>
          </a:p>
        </p:txBody>
      </p:sp>
      <p:sp>
        <p:nvSpPr>
          <p:cNvPr id="38" name="Shape 35"/>
          <p:cNvSpPr/>
          <p:nvPr/>
        </p:nvSpPr>
        <p:spPr>
          <a:xfrm>
            <a:off x="658368" y="3749040"/>
            <a:ext cx="1611173" cy="402336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12700">
            <a:solidFill>
              <a:srgbClr val="C42039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658368" y="3749040"/>
            <a:ext cx="161117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action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2488997" y="3749040"/>
            <a:ext cx="1762963" cy="40233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1C2230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2488997" y="3749040"/>
            <a:ext cx="176296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Secondary action</a:t>
            </a:r>
            <a:endParaRPr lang="en-US" sz="1100" dirty="0"/>
          </a:p>
        </p:txBody>
      </p:sp>
      <p:sp>
        <p:nvSpPr>
          <p:cNvPr id="42" name="Shape 39"/>
          <p:cNvSpPr/>
          <p:nvPr/>
        </p:nvSpPr>
        <p:spPr>
          <a:xfrm>
            <a:off x="4471416" y="3749040"/>
            <a:ext cx="1459382" cy="40233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4471416" y="3749040"/>
            <a:ext cx="145938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Quiet action</a:t>
            </a:r>
            <a:endParaRPr lang="en-US" sz="1100" dirty="0"/>
          </a:p>
        </p:txBody>
      </p:sp>
      <p:sp>
        <p:nvSpPr>
          <p:cNvPr id="44" name="Text 41"/>
          <p:cNvSpPr txBox="1"/>
          <p:nvPr/>
        </p:nvSpPr>
        <p:spPr>
          <a:xfrm>
            <a:off x="658368" y="418795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Labels and marks</a:t>
            </a:r>
            <a:endParaRPr lang="en-US" sz="1900" dirty="0"/>
          </a:p>
        </p:txBody>
      </p:sp>
      <p:sp>
        <p:nvSpPr>
          <p:cNvPr id="45" name="Shape 42"/>
          <p:cNvSpPr/>
          <p:nvPr/>
        </p:nvSpPr>
        <p:spPr>
          <a:xfrm>
            <a:off x="658368" y="4668012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832104" y="4599432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  ·  WITH A SECOND PART</a:t>
            </a:r>
            <a:endParaRPr lang="en-US" sz="900" dirty="0"/>
          </a:p>
        </p:txBody>
      </p:sp>
      <p:sp>
        <p:nvSpPr>
          <p:cNvPr id="47" name="Shape 44"/>
          <p:cNvSpPr/>
          <p:nvPr/>
        </p:nvSpPr>
        <p:spPr>
          <a:xfrm>
            <a:off x="658368" y="4960620"/>
            <a:ext cx="82296" cy="82296"/>
          </a:xfrm>
          <a:prstGeom prst="rect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8" name="Text 45"/>
          <p:cNvSpPr txBox="1"/>
          <p:nvPr/>
        </p:nvSpPr>
        <p:spPr>
          <a:xfrm>
            <a:off x="832104" y="4892040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 IN THE MUTED TONE</a:t>
            </a:r>
            <a:endParaRPr lang="en-US" sz="900" dirty="0"/>
          </a:p>
        </p:txBody>
      </p:sp>
      <p:sp>
        <p:nvSpPr>
          <p:cNvPr id="49" name="Text 46"/>
          <p:cNvSpPr txBox="1"/>
          <p:nvPr/>
        </p:nvSpPr>
        <p:spPr>
          <a:xfrm>
            <a:off x="658368" y="519379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text, 8pt, muted — the smallest thing on the page.</a:t>
            </a:r>
            <a:endParaRPr lang="en-US" sz="800" dirty="0"/>
          </a:p>
        </p:txBody>
      </p:sp>
      <p:sp>
        <p:nvSpPr>
          <p:cNvPr id="50" name="Shape 47"/>
          <p:cNvSpPr/>
          <p:nvPr/>
        </p:nvSpPr>
        <p:spPr>
          <a:xfrm>
            <a:off x="658368" y="5266944"/>
            <a:ext cx="5120640" cy="896112"/>
          </a:xfrm>
          <a:prstGeom prst="roundRect">
            <a:avLst>
              <a:gd name="adj" fmla="val 6122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1" name="Text 48"/>
          <p:cNvSpPr txBox="1"/>
          <p:nvPr/>
        </p:nvSpPr>
        <p:spPr>
          <a:xfrm>
            <a:off x="859536" y="5468112"/>
            <a:ext cx="4718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shapes, every time.</a:t>
            </a:r>
            <a:endParaRPr lang="en-US" sz="1500" dirty="0"/>
          </a:p>
        </p:txBody>
      </p:sp>
      <p:sp>
        <p:nvSpPr>
          <p:cNvPr id="52" name="Text 49"/>
          <p:cNvSpPr txBox="1"/>
          <p:nvPr/>
        </p:nvSpPr>
        <p:spPr>
          <a:xfrm>
            <a:off x="859536" y="5815584"/>
            <a:ext cx="47183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 the pair, retype the label, drag the right edge — nothing is grouped.</a:t>
            </a:r>
            <a:endParaRPr lang="en-US" sz="1050" dirty="0"/>
          </a:p>
        </p:txBody>
      </p:sp>
      <p:sp>
        <p:nvSpPr>
          <p:cNvPr id="53" name="Text 50"/>
          <p:cNvSpPr txBox="1"/>
          <p:nvPr/>
        </p:nvSpPr>
        <p:spPr>
          <a:xfrm>
            <a:off x="6510528" y="960120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ANATOMY</a:t>
            </a:r>
            <a:endParaRPr lang="en-US" sz="850" dirty="0"/>
          </a:p>
        </p:txBody>
      </p:sp>
      <p:sp>
        <p:nvSpPr>
          <p:cNvPr id="54" name="Shape 51"/>
          <p:cNvSpPr/>
          <p:nvPr/>
        </p:nvSpPr>
        <p:spPr>
          <a:xfrm>
            <a:off x="8266176" y="1051560"/>
            <a:ext cx="165959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55" name="Text 52"/>
          <p:cNvSpPr txBox="1"/>
          <p:nvPr/>
        </p:nvSpPr>
        <p:spPr>
          <a:xfrm>
            <a:off x="10126943" y="960120"/>
            <a:ext cx="140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SHAPES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6510528" y="1325880"/>
            <a:ext cx="1463040" cy="40233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7" name="Text 54"/>
          <p:cNvSpPr txBox="1"/>
          <p:nvPr/>
        </p:nvSpPr>
        <p:spPr>
          <a:xfrm>
            <a:off x="6510528" y="1325880"/>
            <a:ext cx="1463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 label</a:t>
            </a:r>
            <a:endParaRPr lang="en-US" sz="1000" dirty="0"/>
          </a:p>
        </p:txBody>
      </p:sp>
      <p:sp>
        <p:nvSpPr>
          <p:cNvPr id="58" name="Shape 55"/>
          <p:cNvSpPr/>
          <p:nvPr/>
        </p:nvSpPr>
        <p:spPr>
          <a:xfrm>
            <a:off x="8065008" y="1417320"/>
            <a:ext cx="457200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  <a:tailEnd type="triangle"/>
          </a:ln>
        </p:spPr>
      </p:sp>
      <p:sp>
        <p:nvSpPr>
          <p:cNvPr id="59" name="Text 56"/>
          <p:cNvSpPr txBox="1"/>
          <p:nvPr/>
        </p:nvSpPr>
        <p:spPr>
          <a:xfrm>
            <a:off x="8613648" y="1325880"/>
            <a:ext cx="291967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Rounded rectangle · radius = half the height</a:t>
            </a:r>
            <a:endParaRPr lang="en-US" sz="800" dirty="0"/>
          </a:p>
        </p:txBody>
      </p:sp>
      <p:sp>
        <p:nvSpPr>
          <p:cNvPr id="60" name="Shape 57"/>
          <p:cNvSpPr/>
          <p:nvPr/>
        </p:nvSpPr>
        <p:spPr>
          <a:xfrm>
            <a:off x="8065008" y="1664208"/>
            <a:ext cx="457200" cy="0"/>
          </a:xfrm>
          <a:prstGeom prst="line">
            <a:avLst/>
          </a:prstGeom>
          <a:noFill/>
          <a:ln w="12700">
            <a:solidFill>
              <a:srgbClr val="8DA8C6"/>
            </a:solidFill>
            <a:prstDash val="solid"/>
            <a:tailEnd type="triangle"/>
          </a:ln>
        </p:spPr>
      </p:sp>
      <p:sp>
        <p:nvSpPr>
          <p:cNvPr id="61" name="Text 58"/>
          <p:cNvSpPr txBox="1"/>
          <p:nvPr/>
        </p:nvSpPr>
        <p:spPr>
          <a:xfrm>
            <a:off x="8613648" y="1572768"/>
            <a:ext cx="291967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 box · centred, margin 0, Arial 9–10</a:t>
            </a:r>
            <a:endParaRPr lang="en-US" sz="800" dirty="0"/>
          </a:p>
        </p:txBody>
      </p:sp>
      <p:sp>
        <p:nvSpPr>
          <p:cNvPr id="62" name="Text 59"/>
          <p:cNvSpPr txBox="1"/>
          <p:nvPr/>
        </p:nvSpPr>
        <p:spPr>
          <a:xfrm>
            <a:off x="6510528" y="2148840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SEGMENTED CONTROL</a:t>
            </a:r>
            <a:endParaRPr lang="en-US" sz="850" dirty="0"/>
          </a:p>
        </p:txBody>
      </p:sp>
      <p:sp>
        <p:nvSpPr>
          <p:cNvPr id="63" name="Shape 60"/>
          <p:cNvSpPr/>
          <p:nvPr/>
        </p:nvSpPr>
        <p:spPr>
          <a:xfrm>
            <a:off x="8266176" y="2240280"/>
            <a:ext cx="165959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4" name="Text 61"/>
          <p:cNvSpPr txBox="1"/>
          <p:nvPr/>
        </p:nvSpPr>
        <p:spPr>
          <a:xfrm>
            <a:off x="10126943" y="2148840"/>
            <a:ext cx="140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OF THREE</a:t>
            </a:r>
            <a:endParaRPr lang="en-US" sz="850" dirty="0"/>
          </a:p>
        </p:txBody>
      </p:sp>
      <p:sp>
        <p:nvSpPr>
          <p:cNvPr id="65" name="Shape 62"/>
          <p:cNvSpPr/>
          <p:nvPr/>
        </p:nvSpPr>
        <p:spPr>
          <a:xfrm>
            <a:off x="6510528" y="2487168"/>
            <a:ext cx="3566160" cy="384048"/>
          </a:xfrm>
          <a:prstGeom prst="roundRect">
            <a:avLst>
              <a:gd name="adj" fmla="val 50000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66" name="Text 63"/>
          <p:cNvSpPr txBox="1"/>
          <p:nvPr/>
        </p:nvSpPr>
        <p:spPr>
          <a:xfrm>
            <a:off x="6565392" y="2551176"/>
            <a:ext cx="1115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</a:t>
            </a:r>
            <a:endParaRPr lang="en-US" sz="900" dirty="0"/>
          </a:p>
        </p:txBody>
      </p:sp>
      <p:sp>
        <p:nvSpPr>
          <p:cNvPr id="67" name="Shape 64"/>
          <p:cNvSpPr/>
          <p:nvPr/>
        </p:nvSpPr>
        <p:spPr>
          <a:xfrm>
            <a:off x="7735824" y="2551176"/>
            <a:ext cx="1115568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68" name="Text 65"/>
          <p:cNvSpPr txBox="1"/>
          <p:nvPr/>
        </p:nvSpPr>
        <p:spPr>
          <a:xfrm>
            <a:off x="7735824" y="2551176"/>
            <a:ext cx="1115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</a:t>
            </a:r>
            <a:endParaRPr lang="en-US" sz="900" dirty="0"/>
          </a:p>
        </p:txBody>
      </p:sp>
      <p:sp>
        <p:nvSpPr>
          <p:cNvPr id="69" name="Text 66"/>
          <p:cNvSpPr txBox="1"/>
          <p:nvPr/>
        </p:nvSpPr>
        <p:spPr>
          <a:xfrm>
            <a:off x="8906256" y="2551176"/>
            <a:ext cx="1115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</a:t>
            </a:r>
            <a:endParaRPr lang="en-US" sz="900" dirty="0"/>
          </a:p>
        </p:txBody>
      </p:sp>
      <p:sp>
        <p:nvSpPr>
          <p:cNvPr id="70" name="Text 67"/>
          <p:cNvSpPr txBox="1"/>
          <p:nvPr/>
        </p:nvSpPr>
        <p:spPr>
          <a:xfrm>
            <a:off x="6510528" y="3063240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TAG CLOUD</a:t>
            </a:r>
            <a:endParaRPr lang="en-US" sz="850" dirty="0"/>
          </a:p>
        </p:txBody>
      </p:sp>
      <p:sp>
        <p:nvSpPr>
          <p:cNvPr id="71" name="Shape 68"/>
          <p:cNvSpPr/>
          <p:nvPr/>
        </p:nvSpPr>
        <p:spPr>
          <a:xfrm>
            <a:off x="8266176" y="3154680"/>
            <a:ext cx="165959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72" name="Text 69"/>
          <p:cNvSpPr txBox="1"/>
          <p:nvPr/>
        </p:nvSpPr>
        <p:spPr>
          <a:xfrm>
            <a:off x="10126943" y="3063240"/>
            <a:ext cx="14063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WRAPS FREELY</a:t>
            </a:r>
            <a:endParaRPr lang="en-US" sz="850" dirty="0"/>
          </a:p>
        </p:txBody>
      </p:sp>
      <p:sp>
        <p:nvSpPr>
          <p:cNvPr id="73" name="Shape 70"/>
          <p:cNvSpPr/>
          <p:nvPr/>
        </p:nvSpPr>
        <p:spPr>
          <a:xfrm>
            <a:off x="6510528" y="3401568"/>
            <a:ext cx="808330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74" name="Text 71"/>
          <p:cNvSpPr txBox="1"/>
          <p:nvPr/>
        </p:nvSpPr>
        <p:spPr>
          <a:xfrm>
            <a:off x="6510528" y="3401568"/>
            <a:ext cx="80833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</a:t>
            </a:r>
            <a:endParaRPr lang="en-US" sz="900" dirty="0"/>
          </a:p>
        </p:txBody>
      </p:sp>
      <p:sp>
        <p:nvSpPr>
          <p:cNvPr id="75" name="Shape 72"/>
          <p:cNvSpPr/>
          <p:nvPr/>
        </p:nvSpPr>
        <p:spPr>
          <a:xfrm>
            <a:off x="7428586" y="3401568"/>
            <a:ext cx="932688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76" name="Text 73"/>
          <p:cNvSpPr txBox="1"/>
          <p:nvPr/>
        </p:nvSpPr>
        <p:spPr>
          <a:xfrm>
            <a:off x="7428586" y="3401568"/>
            <a:ext cx="932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</a:t>
            </a:r>
            <a:endParaRPr lang="en-US" sz="900" dirty="0"/>
          </a:p>
        </p:txBody>
      </p:sp>
      <p:sp>
        <p:nvSpPr>
          <p:cNvPr id="77" name="Shape 74"/>
          <p:cNvSpPr/>
          <p:nvPr/>
        </p:nvSpPr>
        <p:spPr>
          <a:xfrm>
            <a:off x="8471002" y="3401568"/>
            <a:ext cx="932688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78" name="Text 75"/>
          <p:cNvSpPr txBox="1"/>
          <p:nvPr/>
        </p:nvSpPr>
        <p:spPr>
          <a:xfrm>
            <a:off x="8471002" y="3401568"/>
            <a:ext cx="932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</a:t>
            </a:r>
            <a:endParaRPr lang="en-US" sz="900" dirty="0"/>
          </a:p>
        </p:txBody>
      </p:sp>
      <p:sp>
        <p:nvSpPr>
          <p:cNvPr id="79" name="Shape 76"/>
          <p:cNvSpPr/>
          <p:nvPr/>
        </p:nvSpPr>
        <p:spPr>
          <a:xfrm>
            <a:off x="9513418" y="3401568"/>
            <a:ext cx="808330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0" name="Text 77"/>
          <p:cNvSpPr txBox="1"/>
          <p:nvPr/>
        </p:nvSpPr>
        <p:spPr>
          <a:xfrm>
            <a:off x="9513418" y="3401568"/>
            <a:ext cx="80833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</a:t>
            </a:r>
            <a:endParaRPr lang="en-US" sz="900" dirty="0"/>
          </a:p>
        </p:txBody>
      </p:sp>
      <p:sp>
        <p:nvSpPr>
          <p:cNvPr id="81" name="Shape 78"/>
          <p:cNvSpPr/>
          <p:nvPr/>
        </p:nvSpPr>
        <p:spPr>
          <a:xfrm>
            <a:off x="10431475" y="3401568"/>
            <a:ext cx="994867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2" name="Text 79"/>
          <p:cNvSpPr txBox="1"/>
          <p:nvPr/>
        </p:nvSpPr>
        <p:spPr>
          <a:xfrm>
            <a:off x="10431475" y="3401568"/>
            <a:ext cx="99486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Drawing set</a:t>
            </a:r>
            <a:endParaRPr lang="en-US" sz="900" dirty="0"/>
          </a:p>
        </p:txBody>
      </p:sp>
      <p:sp>
        <p:nvSpPr>
          <p:cNvPr id="83" name="Shape 80"/>
          <p:cNvSpPr/>
          <p:nvPr/>
        </p:nvSpPr>
        <p:spPr>
          <a:xfrm>
            <a:off x="6510528" y="3767328"/>
            <a:ext cx="1057046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4" name="Text 81"/>
          <p:cNvSpPr txBox="1"/>
          <p:nvPr/>
        </p:nvSpPr>
        <p:spPr>
          <a:xfrm>
            <a:off x="6510528" y="3767328"/>
            <a:ext cx="10570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Facilitation</a:t>
            </a:r>
            <a:endParaRPr lang="en-US" sz="900" dirty="0"/>
          </a:p>
        </p:txBody>
      </p:sp>
      <p:sp>
        <p:nvSpPr>
          <p:cNvPr id="85" name="Shape 82"/>
          <p:cNvSpPr/>
          <p:nvPr/>
        </p:nvSpPr>
        <p:spPr>
          <a:xfrm>
            <a:off x="7677302" y="3767328"/>
            <a:ext cx="994867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6" name="Text 83"/>
          <p:cNvSpPr txBox="1"/>
          <p:nvPr/>
        </p:nvSpPr>
        <p:spPr>
          <a:xfrm>
            <a:off x="7677302" y="3767328"/>
            <a:ext cx="99486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 design</a:t>
            </a:r>
            <a:endParaRPr lang="en-US" sz="900" dirty="0"/>
          </a:p>
        </p:txBody>
      </p:sp>
      <p:sp>
        <p:nvSpPr>
          <p:cNvPr id="87" name="Shape 84"/>
          <p:cNvSpPr/>
          <p:nvPr/>
        </p:nvSpPr>
        <p:spPr>
          <a:xfrm>
            <a:off x="8781898" y="3767328"/>
            <a:ext cx="994867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88" name="Text 85"/>
          <p:cNvSpPr txBox="1"/>
          <p:nvPr/>
        </p:nvSpPr>
        <p:spPr>
          <a:xfrm>
            <a:off x="8781898" y="3767328"/>
            <a:ext cx="99486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Interactive</a:t>
            </a:r>
            <a:endParaRPr lang="en-US" sz="900" dirty="0"/>
          </a:p>
        </p:txBody>
      </p:sp>
      <p:sp>
        <p:nvSpPr>
          <p:cNvPr id="89" name="Shape 86"/>
          <p:cNvSpPr/>
          <p:nvPr/>
        </p:nvSpPr>
        <p:spPr>
          <a:xfrm>
            <a:off x="6510528" y="4389120"/>
            <a:ext cx="502279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90" name="Text 87"/>
          <p:cNvSpPr txBox="1"/>
          <p:nvPr/>
        </p:nvSpPr>
        <p:spPr>
          <a:xfrm>
            <a:off x="6638544" y="4425696"/>
            <a:ext cx="8465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91" name="Text 88"/>
          <p:cNvSpPr txBox="1"/>
          <p:nvPr/>
        </p:nvSpPr>
        <p:spPr>
          <a:xfrm>
            <a:off x="7549058" y="4425696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92" name="Text 89"/>
          <p:cNvSpPr txBox="1"/>
          <p:nvPr/>
        </p:nvSpPr>
        <p:spPr>
          <a:xfrm>
            <a:off x="7631354" y="4425696"/>
            <a:ext cx="8465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93" name="Text 90"/>
          <p:cNvSpPr txBox="1"/>
          <p:nvPr/>
        </p:nvSpPr>
        <p:spPr>
          <a:xfrm>
            <a:off x="8541868" y="4425696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94" name="Shape 91"/>
          <p:cNvSpPr/>
          <p:nvPr/>
        </p:nvSpPr>
        <p:spPr>
          <a:xfrm>
            <a:off x="8624164" y="4425696"/>
            <a:ext cx="84650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95" name="Text 92"/>
          <p:cNvSpPr txBox="1"/>
          <p:nvPr/>
        </p:nvSpPr>
        <p:spPr>
          <a:xfrm>
            <a:off x="8624164" y="4425696"/>
            <a:ext cx="8465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96" name="Text 93"/>
          <p:cNvSpPr txBox="1"/>
          <p:nvPr/>
        </p:nvSpPr>
        <p:spPr>
          <a:xfrm>
            <a:off x="9616973" y="4425696"/>
            <a:ext cx="8465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</a:t>
            </a:r>
            <a:endParaRPr lang="en-US" sz="900" dirty="0"/>
          </a:p>
        </p:txBody>
      </p:sp>
      <p:sp>
        <p:nvSpPr>
          <p:cNvPr id="97" name="Shape 94"/>
          <p:cNvSpPr/>
          <p:nvPr/>
        </p:nvSpPr>
        <p:spPr>
          <a:xfrm>
            <a:off x="10692079" y="4425696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98" name="Text 95"/>
          <p:cNvSpPr txBox="1"/>
          <p:nvPr/>
        </p:nvSpPr>
        <p:spPr>
          <a:xfrm>
            <a:off x="10692079" y="4425696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14</a:t>
            </a:r>
            <a:endParaRPr lang="en-US" sz="900" dirty="0"/>
          </a:p>
        </p:txBody>
      </p:sp>
      <p:sp>
        <p:nvSpPr>
          <p:cNvPr id="99" name="Shape 96"/>
          <p:cNvSpPr/>
          <p:nvPr/>
        </p:nvSpPr>
        <p:spPr>
          <a:xfrm>
            <a:off x="6510528" y="4892040"/>
            <a:ext cx="5022799" cy="384048"/>
          </a:xfrm>
          <a:prstGeom prst="rect">
            <a:avLst/>
          </a:prstGeom>
          <a:solidFill>
            <a:srgbClr val="1C223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0" name="Shape 97"/>
          <p:cNvSpPr/>
          <p:nvPr/>
        </p:nvSpPr>
        <p:spPr>
          <a:xfrm>
            <a:off x="6693408" y="5047488"/>
            <a:ext cx="73152" cy="73152"/>
          </a:xfrm>
          <a:prstGeom prst="rect">
            <a:avLst/>
          </a:prstGeom>
          <a:solidFill>
            <a:srgbClr val="E1465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1" name="Text 98"/>
          <p:cNvSpPr txBox="1"/>
          <p:nvPr/>
        </p:nvSpPr>
        <p:spPr>
          <a:xfrm>
            <a:off x="6876288" y="4892040"/>
            <a:ext cx="447415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mono strip — a line you want copied verbatim</a:t>
            </a:r>
            <a:endParaRPr lang="en-US" sz="1000" dirty="0"/>
          </a:p>
        </p:txBody>
      </p:sp>
      <p:sp>
        <p:nvSpPr>
          <p:cNvPr id="102" name="Shape 99"/>
          <p:cNvSpPr/>
          <p:nvPr/>
        </p:nvSpPr>
        <p:spPr>
          <a:xfrm>
            <a:off x="6510528" y="5413248"/>
            <a:ext cx="5022799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103" name="Text 100"/>
          <p:cNvSpPr txBox="1"/>
          <p:nvPr/>
        </p:nvSpPr>
        <p:spPr>
          <a:xfrm>
            <a:off x="6656832" y="5495544"/>
            <a:ext cx="141823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700" dirty="0"/>
          </a:p>
        </p:txBody>
      </p:sp>
      <p:sp>
        <p:nvSpPr>
          <p:cNvPr id="104" name="Text 101"/>
          <p:cNvSpPr txBox="1"/>
          <p:nvPr/>
        </p:nvSpPr>
        <p:spPr>
          <a:xfrm>
            <a:off x="6656832" y="5669280"/>
            <a:ext cx="141823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</a:t>
            </a:r>
            <a:endParaRPr lang="en-US" sz="1000" dirty="0"/>
          </a:p>
        </p:txBody>
      </p:sp>
      <p:sp>
        <p:nvSpPr>
          <p:cNvPr id="105" name="Shape 102"/>
          <p:cNvSpPr/>
          <p:nvPr/>
        </p:nvSpPr>
        <p:spPr>
          <a:xfrm>
            <a:off x="8184794" y="5486400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06" name="Text 103"/>
          <p:cNvSpPr txBox="1"/>
          <p:nvPr/>
        </p:nvSpPr>
        <p:spPr>
          <a:xfrm>
            <a:off x="8331098" y="5495544"/>
            <a:ext cx="141823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700" dirty="0"/>
          </a:p>
        </p:txBody>
      </p:sp>
      <p:sp>
        <p:nvSpPr>
          <p:cNvPr id="107" name="Text 104"/>
          <p:cNvSpPr txBox="1"/>
          <p:nvPr/>
        </p:nvSpPr>
        <p:spPr>
          <a:xfrm>
            <a:off x="8331098" y="5669280"/>
            <a:ext cx="141823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</a:t>
            </a:r>
            <a:endParaRPr lang="en-US" sz="1000" dirty="0"/>
          </a:p>
        </p:txBody>
      </p:sp>
      <p:sp>
        <p:nvSpPr>
          <p:cNvPr id="108" name="Shape 105"/>
          <p:cNvSpPr/>
          <p:nvPr/>
        </p:nvSpPr>
        <p:spPr>
          <a:xfrm>
            <a:off x="9859061" y="5486400"/>
            <a:ext cx="0" cy="420624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09" name="Text 106"/>
          <p:cNvSpPr txBox="1"/>
          <p:nvPr/>
        </p:nvSpPr>
        <p:spPr>
          <a:xfrm>
            <a:off x="10005365" y="5495544"/>
            <a:ext cx="141823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700" dirty="0"/>
          </a:p>
        </p:txBody>
      </p:sp>
      <p:sp>
        <p:nvSpPr>
          <p:cNvPr id="110" name="Text 107"/>
          <p:cNvSpPr txBox="1"/>
          <p:nvPr/>
        </p:nvSpPr>
        <p:spPr>
          <a:xfrm>
            <a:off x="10005365" y="5669280"/>
            <a:ext cx="141823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 AND PROCESS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04 OF 06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line with things on it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841248" y="2286000"/>
            <a:ext cx="8497519" cy="0"/>
          </a:xfrm>
          <a:prstGeom prst="line">
            <a:avLst/>
          </a:prstGeom>
          <a:noFill/>
          <a:ln w="19050">
            <a:solidFill>
              <a:srgbClr val="E4E8F0"/>
            </a:solidFill>
            <a:prstDash val="dash"/>
          </a:ln>
        </p:spPr>
      </p:sp>
      <p:sp>
        <p:nvSpPr>
          <p:cNvPr id="9" name="Shape 6"/>
          <p:cNvSpPr/>
          <p:nvPr/>
        </p:nvSpPr>
        <p:spPr>
          <a:xfrm>
            <a:off x="1046988" y="2217420"/>
            <a:ext cx="137160" cy="137160"/>
          </a:xfrm>
          <a:prstGeom prst="ellipse">
            <a:avLst/>
          </a:prstGeom>
          <a:solidFill>
            <a:srgbClr val="1C223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338328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1440s</a:t>
            </a:r>
            <a:endParaRPr lang="en-US" sz="800" dirty="0"/>
          </a:p>
        </p:txBody>
      </p:sp>
      <p:sp>
        <p:nvSpPr>
          <p:cNvPr id="11" name="Text 8"/>
          <p:cNvSpPr txBox="1"/>
          <p:nvPr/>
        </p:nvSpPr>
        <p:spPr>
          <a:xfrm>
            <a:off x="292608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line</a:t>
            </a:r>
            <a:endParaRPr lang="en-US" sz="750" dirty="0"/>
          </a:p>
        </p:txBody>
      </p:sp>
      <p:sp>
        <p:nvSpPr>
          <p:cNvPr id="12" name="Shape 9"/>
          <p:cNvSpPr/>
          <p:nvPr/>
        </p:nvSpPr>
        <p:spPr>
          <a:xfrm>
            <a:off x="2600188" y="2217420"/>
            <a:ext cx="137160" cy="137160"/>
          </a:xfrm>
          <a:prstGeom prst="ellipse">
            <a:avLst/>
          </a:prstGeom>
          <a:solidFill>
            <a:srgbClr val="1C223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891528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1936</a:t>
            </a:r>
            <a:endParaRPr lang="en-US" sz="800" dirty="0"/>
          </a:p>
        </p:txBody>
      </p:sp>
      <p:sp>
        <p:nvSpPr>
          <p:cNvPr id="14" name="Text 11"/>
          <p:cNvSpPr txBox="1"/>
          <p:nvPr/>
        </p:nvSpPr>
        <p:spPr>
          <a:xfrm>
            <a:off x="1845808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line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4153388" y="2217420"/>
            <a:ext cx="137160" cy="137160"/>
          </a:xfrm>
          <a:prstGeom prst="ellipse">
            <a:avLst/>
          </a:prstGeom>
          <a:solidFill>
            <a:srgbClr val="1C223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444728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1990s</a:t>
            </a:r>
            <a:endParaRPr lang="en-US" sz="800" dirty="0"/>
          </a:p>
        </p:txBody>
      </p:sp>
      <p:sp>
        <p:nvSpPr>
          <p:cNvPr id="17" name="Text 14"/>
          <p:cNvSpPr txBox="1"/>
          <p:nvPr/>
        </p:nvSpPr>
        <p:spPr>
          <a:xfrm>
            <a:off x="3399008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line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5706588" y="2217420"/>
            <a:ext cx="137160" cy="137160"/>
          </a:xfrm>
          <a:prstGeom prst="ellipse">
            <a:avLst/>
          </a:prstGeom>
          <a:solidFill>
            <a:srgbClr val="1C223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4997928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2010s</a:t>
            </a:r>
            <a:endParaRPr lang="en-US" sz="800" dirty="0"/>
          </a:p>
        </p:txBody>
      </p:sp>
      <p:sp>
        <p:nvSpPr>
          <p:cNvPr id="20" name="Text 17"/>
          <p:cNvSpPr txBox="1"/>
          <p:nvPr/>
        </p:nvSpPr>
        <p:spPr>
          <a:xfrm>
            <a:off x="4952208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line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7259787" y="2217420"/>
            <a:ext cx="137160" cy="137160"/>
          </a:xfrm>
          <a:prstGeom prst="ellipse">
            <a:avLst/>
          </a:prstGeom>
          <a:solidFill>
            <a:srgbClr val="1C223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6551127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2017</a:t>
            </a:r>
            <a:endParaRPr lang="en-US" sz="800" dirty="0"/>
          </a:p>
        </p:txBody>
      </p:sp>
      <p:sp>
        <p:nvSpPr>
          <p:cNvPr id="23" name="Text 20"/>
          <p:cNvSpPr txBox="1"/>
          <p:nvPr/>
        </p:nvSpPr>
        <p:spPr>
          <a:xfrm>
            <a:off x="6505407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line</a:t>
            </a:r>
            <a:endParaRPr lang="en-US" sz="750" dirty="0"/>
          </a:p>
        </p:txBody>
      </p:sp>
      <p:sp>
        <p:nvSpPr>
          <p:cNvPr id="24" name="Shape 21"/>
          <p:cNvSpPr/>
          <p:nvPr/>
        </p:nvSpPr>
        <p:spPr>
          <a:xfrm>
            <a:off x="8812987" y="2217420"/>
            <a:ext cx="137160" cy="137160"/>
          </a:xfrm>
          <a:prstGeom prst="ellipse">
            <a:avLst/>
          </a:prstGeom>
          <a:solidFill>
            <a:srgbClr val="1C223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8104327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endParaRPr lang="en-US" sz="800" dirty="0"/>
          </a:p>
        </p:txBody>
      </p:sp>
      <p:sp>
        <p:nvSpPr>
          <p:cNvPr id="26" name="Text 23"/>
          <p:cNvSpPr txBox="1"/>
          <p:nvPr/>
        </p:nvSpPr>
        <p:spPr>
          <a:xfrm>
            <a:off x="8058607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line</a:t>
            </a:r>
            <a:endParaRPr lang="en-US" sz="750" dirty="0"/>
          </a:p>
        </p:txBody>
      </p:sp>
      <p:sp>
        <p:nvSpPr>
          <p:cNvPr id="27" name="Shape 24"/>
          <p:cNvSpPr/>
          <p:nvPr/>
        </p:nvSpPr>
        <p:spPr>
          <a:xfrm>
            <a:off x="9430207" y="1874520"/>
            <a:ext cx="2103120" cy="1051560"/>
          </a:xfrm>
          <a:prstGeom prst="roundRect">
            <a:avLst>
              <a:gd name="adj" fmla="val 5217"/>
            </a:avLst>
          </a:prstGeom>
          <a:ln w="12700">
            <a:solidFill>
              <a:srgbClr val="C6D6E9"/>
            </a:solidFill>
            <a:prstDash val="dash"/>
          </a:ln>
        </p:spPr>
      </p:sp>
      <p:sp>
        <p:nvSpPr>
          <p:cNvPr id="28" name="Shape 25"/>
          <p:cNvSpPr/>
          <p:nvPr/>
        </p:nvSpPr>
        <p:spPr>
          <a:xfrm>
            <a:off x="10413187" y="2217420"/>
            <a:ext cx="137160" cy="137160"/>
          </a:xfrm>
          <a:prstGeom prst="ellipse">
            <a:avLst/>
          </a:prstGeom>
          <a:solidFill>
            <a:srgbClr val="C42039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9704527" y="24871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800" dirty="0"/>
          </a:p>
        </p:txBody>
      </p:sp>
      <p:sp>
        <p:nvSpPr>
          <p:cNvPr id="30" name="Text 27"/>
          <p:cNvSpPr txBox="1"/>
          <p:nvPr/>
        </p:nvSpPr>
        <p:spPr>
          <a:xfrm>
            <a:off x="9658807" y="2688336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frontier</a:t>
            </a:r>
            <a:endParaRPr lang="en-US" sz="750" dirty="0"/>
          </a:p>
        </p:txBody>
      </p:sp>
      <p:sp>
        <p:nvSpPr>
          <p:cNvPr id="31" name="Text 28"/>
          <p:cNvSpPr txBox="1"/>
          <p:nvPr/>
        </p:nvSpPr>
        <p:spPr>
          <a:xfrm>
            <a:off x="658368" y="3566160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Phases</a:t>
            </a:r>
            <a:endParaRPr lang="en-US" sz="1900" dirty="0"/>
          </a:p>
        </p:txBody>
      </p:sp>
      <p:sp>
        <p:nvSpPr>
          <p:cNvPr id="32" name="Shape 29"/>
          <p:cNvSpPr/>
          <p:nvPr/>
        </p:nvSpPr>
        <p:spPr>
          <a:xfrm>
            <a:off x="658368" y="4041648"/>
            <a:ext cx="3417722" cy="1508760"/>
          </a:xfrm>
          <a:prstGeom prst="roundRect">
            <a:avLst>
              <a:gd name="adj" fmla="val 3636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859536" y="4265676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33272" y="4197096"/>
            <a:ext cx="29605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COMMITTED · DATED</a:t>
            </a:r>
            <a:endParaRPr lang="en-US" sz="800" dirty="0"/>
          </a:p>
        </p:txBody>
      </p:sp>
      <p:sp>
        <p:nvSpPr>
          <p:cNvPr id="35" name="Text 32"/>
          <p:cNvSpPr txBox="1"/>
          <p:nvPr/>
        </p:nvSpPr>
        <p:spPr>
          <a:xfrm>
            <a:off x="859536" y="4498848"/>
            <a:ext cx="30153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name</a:t>
            </a:r>
            <a:endParaRPr lang="en-US" sz="1500" dirty="0"/>
          </a:p>
        </p:txBody>
      </p:sp>
      <p:sp>
        <p:nvSpPr>
          <p:cNvPr id="36" name="Text 33"/>
          <p:cNvSpPr txBox="1"/>
          <p:nvPr/>
        </p:nvSpPr>
        <p:spPr>
          <a:xfrm>
            <a:off x="859536" y="4846320"/>
            <a:ext cx="301538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opens in this phase, in one or two lines.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859536" y="5138928"/>
            <a:ext cx="932688" cy="256032"/>
          </a:xfrm>
          <a:prstGeom prst="roundRect">
            <a:avLst>
              <a:gd name="adj" fmla="val 50000"/>
            </a:avLst>
          </a:prstGeom>
          <a:solidFill>
            <a:srgbClr val="C42039"/>
          </a:solidFill>
          <a:ln w="9525">
            <a:solidFill>
              <a:srgbClr val="C42039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859536" y="5138928"/>
            <a:ext cx="932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a date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4386986" y="4041648"/>
            <a:ext cx="3417722" cy="1508760"/>
          </a:xfrm>
          <a:prstGeom prst="roundRect">
            <a:avLst>
              <a:gd name="adj" fmla="val 3636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588154" y="4265676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4761890" y="4197096"/>
            <a:ext cx="29605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GATED · LATER</a:t>
            </a:r>
            <a:endParaRPr lang="en-US" sz="800" dirty="0"/>
          </a:p>
        </p:txBody>
      </p:sp>
      <p:sp>
        <p:nvSpPr>
          <p:cNvPr id="42" name="Text 39"/>
          <p:cNvSpPr txBox="1"/>
          <p:nvPr/>
        </p:nvSpPr>
        <p:spPr>
          <a:xfrm>
            <a:off x="4588154" y="4498848"/>
            <a:ext cx="30153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name</a:t>
            </a:r>
            <a:endParaRPr lang="en-US" sz="1500" dirty="0"/>
          </a:p>
        </p:txBody>
      </p:sp>
      <p:sp>
        <p:nvSpPr>
          <p:cNvPr id="43" name="Text 40"/>
          <p:cNvSpPr txBox="1"/>
          <p:nvPr/>
        </p:nvSpPr>
        <p:spPr>
          <a:xfrm>
            <a:off x="4588154" y="4846320"/>
            <a:ext cx="301538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opens in this phase, in one or two lines.</a:t>
            </a:r>
            <a:endParaRPr lang="en-US" sz="1050" dirty="0"/>
          </a:p>
        </p:txBody>
      </p:sp>
      <p:sp>
        <p:nvSpPr>
          <p:cNvPr id="44" name="Shape 41"/>
          <p:cNvSpPr/>
          <p:nvPr/>
        </p:nvSpPr>
        <p:spPr>
          <a:xfrm>
            <a:off x="4588154" y="5138928"/>
            <a:ext cx="1243584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4588154" y="5138928"/>
            <a:ext cx="1243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Opens on a gate</a:t>
            </a:r>
            <a:endParaRPr lang="en-US" sz="900" dirty="0"/>
          </a:p>
        </p:txBody>
      </p:sp>
      <p:sp>
        <p:nvSpPr>
          <p:cNvPr id="46" name="Shape 43"/>
          <p:cNvSpPr/>
          <p:nvPr/>
        </p:nvSpPr>
        <p:spPr>
          <a:xfrm>
            <a:off x="8115605" y="4041648"/>
            <a:ext cx="3417722" cy="1508760"/>
          </a:xfrm>
          <a:prstGeom prst="roundRect">
            <a:avLst>
              <a:gd name="adj" fmla="val 3636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7" name="Shape 44"/>
          <p:cNvSpPr/>
          <p:nvPr/>
        </p:nvSpPr>
        <p:spPr>
          <a:xfrm>
            <a:off x="8316773" y="4265676"/>
            <a:ext cx="82296" cy="82296"/>
          </a:xfrm>
          <a:prstGeom prst="rect">
            <a:avLst/>
          </a:prstGeom>
          <a:solidFill>
            <a:srgbClr val="C4203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8" name="Text 45"/>
          <p:cNvSpPr txBox="1"/>
          <p:nvPr/>
        </p:nvSpPr>
        <p:spPr>
          <a:xfrm>
            <a:off x="8490509" y="4197096"/>
            <a:ext cx="29605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GATED · LAST</a:t>
            </a:r>
            <a:endParaRPr lang="en-US" sz="800" dirty="0"/>
          </a:p>
        </p:txBody>
      </p:sp>
      <p:sp>
        <p:nvSpPr>
          <p:cNvPr id="49" name="Text 46"/>
          <p:cNvSpPr txBox="1"/>
          <p:nvPr/>
        </p:nvSpPr>
        <p:spPr>
          <a:xfrm>
            <a:off x="8316773" y="4498848"/>
            <a:ext cx="30153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Phase name</a:t>
            </a:r>
            <a:endParaRPr lang="en-US" sz="1500" dirty="0"/>
          </a:p>
        </p:txBody>
      </p:sp>
      <p:sp>
        <p:nvSpPr>
          <p:cNvPr id="50" name="Text 47"/>
          <p:cNvSpPr txBox="1"/>
          <p:nvPr/>
        </p:nvSpPr>
        <p:spPr>
          <a:xfrm>
            <a:off x="8316773" y="4846320"/>
            <a:ext cx="3015386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opens in this phase, in one or two lines.</a:t>
            </a:r>
            <a:endParaRPr lang="en-US" sz="1050" dirty="0"/>
          </a:p>
        </p:txBody>
      </p:sp>
      <p:sp>
        <p:nvSpPr>
          <p:cNvPr id="51" name="Shape 48"/>
          <p:cNvSpPr/>
          <p:nvPr/>
        </p:nvSpPr>
        <p:spPr>
          <a:xfrm>
            <a:off x="8316773" y="5138928"/>
            <a:ext cx="1243584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2" name="Text 49"/>
          <p:cNvSpPr txBox="1"/>
          <p:nvPr/>
        </p:nvSpPr>
        <p:spPr>
          <a:xfrm>
            <a:off x="8316773" y="5138928"/>
            <a:ext cx="1243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Opens on a gate</a:t>
            </a:r>
            <a:endParaRPr lang="en-US" sz="900" dirty="0"/>
          </a:p>
        </p:txBody>
      </p:sp>
      <p:sp>
        <p:nvSpPr>
          <p:cNvPr id="53" name="Shape 50"/>
          <p:cNvSpPr/>
          <p:nvPr/>
        </p:nvSpPr>
        <p:spPr>
          <a:xfrm rot="5400000">
            <a:off x="4112666" y="4617720"/>
            <a:ext cx="164592" cy="182880"/>
          </a:xfrm>
          <a:prstGeom prst="triangle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 rot="5400000">
            <a:off x="7841285" y="4617720"/>
            <a:ext cx="164592" cy="182880"/>
          </a:xfrm>
          <a:prstGeom prst="triangle">
            <a:avLst/>
          </a:prstGeom>
          <a:solidFill>
            <a:srgbClr val="8DA8C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6" name="Text 53"/>
          <p:cNvSpPr txBox="1"/>
          <p:nvPr/>
        </p:nvSpPr>
        <p:spPr>
          <a:xfrm>
            <a:off x="78638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57" name="Text 54"/>
          <p:cNvSpPr txBox="1"/>
          <p:nvPr/>
        </p:nvSpPr>
        <p:spPr>
          <a:xfrm>
            <a:off x="266876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58" name="Text 55"/>
          <p:cNvSpPr txBox="1"/>
          <p:nvPr/>
        </p:nvSpPr>
        <p:spPr>
          <a:xfrm>
            <a:off x="275106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59" name="Text 56"/>
          <p:cNvSpPr txBox="1"/>
          <p:nvPr/>
        </p:nvSpPr>
        <p:spPr>
          <a:xfrm>
            <a:off x="463344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0" name="Text 57"/>
          <p:cNvSpPr txBox="1"/>
          <p:nvPr/>
        </p:nvSpPr>
        <p:spPr>
          <a:xfrm>
            <a:off x="471574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61" name="Text 58"/>
          <p:cNvSpPr txBox="1"/>
          <p:nvPr/>
        </p:nvSpPr>
        <p:spPr>
          <a:xfrm>
            <a:off x="659812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2" name="Shape 59"/>
          <p:cNvSpPr/>
          <p:nvPr/>
        </p:nvSpPr>
        <p:spPr>
          <a:xfrm>
            <a:off x="6680424" y="5907024"/>
            <a:ext cx="181837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63" name="Text 60"/>
          <p:cNvSpPr txBox="1"/>
          <p:nvPr/>
        </p:nvSpPr>
        <p:spPr>
          <a:xfrm>
            <a:off x="668042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</a:t>
            </a:r>
            <a:endParaRPr lang="en-US" sz="900" dirty="0"/>
          </a:p>
        </p:txBody>
      </p:sp>
      <p:sp>
        <p:nvSpPr>
          <p:cNvPr id="64" name="Text 61"/>
          <p:cNvSpPr txBox="1"/>
          <p:nvPr/>
        </p:nvSpPr>
        <p:spPr>
          <a:xfrm>
            <a:off x="8645103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</a:t>
            </a:r>
            <a:endParaRPr lang="en-US" sz="900" dirty="0"/>
          </a:p>
        </p:txBody>
      </p:sp>
      <p:sp>
        <p:nvSpPr>
          <p:cNvPr id="65" name="Shape 62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66" name="Text 63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58368" y="658368"/>
            <a:ext cx="310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850" dirty="0"/>
          </a:p>
        </p:txBody>
      </p:sp>
      <p:sp>
        <p:nvSpPr>
          <p:cNvPr id="4" name="Text 1"/>
          <p:cNvSpPr txBox="1"/>
          <p:nvPr/>
        </p:nvSpPr>
        <p:spPr>
          <a:xfrm>
            <a:off x="987552" y="658368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NUMBERS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657600" y="749808"/>
            <a:ext cx="5159959" cy="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9018727" y="6583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SHEET 05 OF 06</a:t>
            </a:r>
            <a:endParaRPr lang="en-US" sz="85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100584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numbers</a:t>
            </a:r>
            <a:endParaRPr lang="en-US" sz="3000" dirty="0"/>
          </a:p>
        </p:txBody>
      </p:sp>
      <p:sp>
        <p:nvSpPr>
          <p:cNvPr id="8" name="Text 5"/>
          <p:cNvSpPr txBox="1"/>
          <p:nvPr/>
        </p:nvSpPr>
        <p:spPr>
          <a:xfrm>
            <a:off x="658368" y="1755648"/>
            <a:ext cx="2444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400" dirty="0"/>
          </a:p>
        </p:txBody>
      </p:sp>
      <p:sp>
        <p:nvSpPr>
          <p:cNvPr id="9" name="Text 6"/>
          <p:cNvSpPr txBox="1"/>
          <p:nvPr/>
        </p:nvSpPr>
        <p:spPr>
          <a:xfrm>
            <a:off x="658368" y="2304288"/>
            <a:ext cx="24444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800" dirty="0"/>
          </a:p>
        </p:txBody>
      </p:sp>
      <p:sp>
        <p:nvSpPr>
          <p:cNvPr id="10" name="Text 7"/>
          <p:cNvSpPr txBox="1"/>
          <p:nvPr/>
        </p:nvSpPr>
        <p:spPr>
          <a:xfrm>
            <a:off x="658368" y="2505456"/>
            <a:ext cx="24444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line on what this counts</a:t>
            </a:r>
            <a:endParaRPr lang="en-US" sz="950" dirty="0"/>
          </a:p>
        </p:txBody>
      </p:sp>
      <p:sp>
        <p:nvSpPr>
          <p:cNvPr id="11" name="Text 8"/>
          <p:cNvSpPr txBox="1"/>
          <p:nvPr/>
        </p:nvSpPr>
        <p:spPr>
          <a:xfrm>
            <a:off x="3377108" y="1755648"/>
            <a:ext cx="2444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0–0</a:t>
            </a:r>
            <a:endParaRPr lang="en-US" sz="3400" dirty="0"/>
          </a:p>
        </p:txBody>
      </p:sp>
      <p:sp>
        <p:nvSpPr>
          <p:cNvPr id="12" name="Text 9"/>
          <p:cNvSpPr txBox="1"/>
          <p:nvPr/>
        </p:nvSpPr>
        <p:spPr>
          <a:xfrm>
            <a:off x="3377108" y="2304288"/>
            <a:ext cx="24444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800" dirty="0"/>
          </a:p>
        </p:txBody>
      </p:sp>
      <p:sp>
        <p:nvSpPr>
          <p:cNvPr id="13" name="Text 10"/>
          <p:cNvSpPr txBox="1"/>
          <p:nvPr/>
        </p:nvSpPr>
        <p:spPr>
          <a:xfrm>
            <a:off x="3377108" y="2505456"/>
            <a:ext cx="24444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range, not a point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239948" y="1801368"/>
            <a:ext cx="0" cy="100584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6095848" y="1755648"/>
            <a:ext cx="2444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$00k</a:t>
            </a:r>
            <a:endParaRPr lang="en-US" sz="3400" dirty="0"/>
          </a:p>
        </p:txBody>
      </p:sp>
      <p:sp>
        <p:nvSpPr>
          <p:cNvPr id="16" name="Text 13"/>
          <p:cNvSpPr txBox="1"/>
          <p:nvPr/>
        </p:nvSpPr>
        <p:spPr>
          <a:xfrm>
            <a:off x="6095848" y="2304288"/>
            <a:ext cx="24444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800" dirty="0"/>
          </a:p>
        </p:txBody>
      </p:sp>
      <p:sp>
        <p:nvSpPr>
          <p:cNvPr id="17" name="Text 14"/>
          <p:cNvSpPr txBox="1"/>
          <p:nvPr/>
        </p:nvSpPr>
        <p:spPr>
          <a:xfrm>
            <a:off x="6095848" y="2505456"/>
            <a:ext cx="24444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Money, with the basis under it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958688" y="1801368"/>
            <a:ext cx="0" cy="100584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814587" y="1755648"/>
            <a:ext cx="2444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C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20" name="Text 17"/>
          <p:cNvSpPr txBox="1"/>
          <p:nvPr/>
        </p:nvSpPr>
        <p:spPr>
          <a:xfrm>
            <a:off x="8814587" y="2304288"/>
            <a:ext cx="24444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C420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</a:t>
            </a:r>
            <a:endParaRPr lang="en-US" sz="800" dirty="0"/>
          </a:p>
        </p:txBody>
      </p:sp>
      <p:sp>
        <p:nvSpPr>
          <p:cNvPr id="21" name="Text 18"/>
          <p:cNvSpPr txBox="1"/>
          <p:nvPr/>
        </p:nvSpPr>
        <p:spPr>
          <a:xfrm>
            <a:off x="8814587" y="2505456"/>
            <a:ext cx="24444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share, with its denominator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8677427" y="1801368"/>
            <a:ext cx="0" cy="1005840"/>
          </a:xfrm>
          <a:prstGeom prst="line">
            <a:avLst/>
          </a:prstGeom>
          <a:noFill/>
          <a:ln w="9525">
            <a:solidFill>
              <a:srgbClr val="E4E8F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58368" y="3200400"/>
            <a:ext cx="3417722" cy="2011680"/>
          </a:xfrm>
          <a:prstGeom prst="roundRect">
            <a:avLst>
              <a:gd name="adj" fmla="val 2727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877824" y="338328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 NAME</a:t>
            </a:r>
            <a:endParaRPr lang="en-US" sz="900" dirty="0"/>
          </a:p>
        </p:txBody>
      </p:sp>
      <p:sp>
        <p:nvSpPr>
          <p:cNvPr id="25" name="Text 22"/>
          <p:cNvSpPr txBox="1"/>
          <p:nvPr/>
        </p:nvSpPr>
        <p:spPr>
          <a:xfrm>
            <a:off x="877824" y="365760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</a:t>
            </a:r>
            <a:endParaRPr lang="en-US" sz="700" dirty="0"/>
          </a:p>
        </p:txBody>
      </p:sp>
      <p:sp>
        <p:nvSpPr>
          <p:cNvPr id="26" name="Text 23"/>
          <p:cNvSpPr txBox="1"/>
          <p:nvPr/>
        </p:nvSpPr>
        <p:spPr>
          <a:xfrm>
            <a:off x="877824" y="379476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it answers</a:t>
            </a:r>
            <a:endParaRPr lang="en-US" sz="1000" dirty="0"/>
          </a:p>
        </p:txBody>
      </p:sp>
      <p:sp>
        <p:nvSpPr>
          <p:cNvPr id="27" name="Text 24"/>
          <p:cNvSpPr txBox="1"/>
          <p:nvPr/>
        </p:nvSpPr>
        <p:spPr>
          <a:xfrm>
            <a:off x="877824" y="402336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</a:t>
            </a:r>
            <a:endParaRPr lang="en-US" sz="700" dirty="0"/>
          </a:p>
        </p:txBody>
      </p:sp>
      <p:sp>
        <p:nvSpPr>
          <p:cNvPr id="28" name="Text 25"/>
          <p:cNvSpPr txBox="1"/>
          <p:nvPr/>
        </p:nvSpPr>
        <p:spPr>
          <a:xfrm>
            <a:off x="877824" y="416052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starts</a:t>
            </a:r>
            <a:endParaRPr lang="en-US" sz="1000" dirty="0"/>
          </a:p>
        </p:txBody>
      </p:sp>
      <p:sp>
        <p:nvSpPr>
          <p:cNvPr id="29" name="Text 26"/>
          <p:cNvSpPr txBox="1"/>
          <p:nvPr/>
        </p:nvSpPr>
        <p:spPr>
          <a:xfrm>
            <a:off x="877824" y="438912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</a:t>
            </a:r>
            <a:endParaRPr lang="en-US" sz="700" dirty="0"/>
          </a:p>
        </p:txBody>
      </p:sp>
      <p:sp>
        <p:nvSpPr>
          <p:cNvPr id="30" name="Text 27"/>
          <p:cNvSpPr txBox="1"/>
          <p:nvPr/>
        </p:nvSpPr>
        <p:spPr>
          <a:xfrm>
            <a:off x="877824" y="452628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has to get to</a:t>
            </a:r>
            <a:endParaRPr lang="en-US" sz="1000" dirty="0"/>
          </a:p>
        </p:txBody>
      </p:sp>
      <p:sp>
        <p:nvSpPr>
          <p:cNvPr id="31" name="Text 28"/>
          <p:cNvSpPr txBox="1"/>
          <p:nvPr/>
        </p:nvSpPr>
        <p:spPr>
          <a:xfrm>
            <a:off x="877824" y="475488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CHECKED</a:t>
            </a:r>
            <a:endParaRPr lang="en-US" sz="700" dirty="0"/>
          </a:p>
        </p:txBody>
      </p:sp>
      <p:sp>
        <p:nvSpPr>
          <p:cNvPr id="32" name="Text 29"/>
          <p:cNvSpPr txBox="1"/>
          <p:nvPr/>
        </p:nvSpPr>
        <p:spPr>
          <a:xfrm>
            <a:off x="877824" y="489204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often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4386986" y="3200400"/>
            <a:ext cx="3417722" cy="2011680"/>
          </a:xfrm>
          <a:prstGeom prst="roundRect">
            <a:avLst>
              <a:gd name="adj" fmla="val 2727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4606442" y="338328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 NAME</a:t>
            </a:r>
            <a:endParaRPr lang="en-US" sz="900" dirty="0"/>
          </a:p>
        </p:txBody>
      </p:sp>
      <p:sp>
        <p:nvSpPr>
          <p:cNvPr id="35" name="Text 32"/>
          <p:cNvSpPr txBox="1"/>
          <p:nvPr/>
        </p:nvSpPr>
        <p:spPr>
          <a:xfrm>
            <a:off x="4606442" y="365760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</a:t>
            </a:r>
            <a:endParaRPr lang="en-US" sz="700" dirty="0"/>
          </a:p>
        </p:txBody>
      </p:sp>
      <p:sp>
        <p:nvSpPr>
          <p:cNvPr id="36" name="Text 33"/>
          <p:cNvSpPr txBox="1"/>
          <p:nvPr/>
        </p:nvSpPr>
        <p:spPr>
          <a:xfrm>
            <a:off x="4606442" y="379476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it answers</a:t>
            </a:r>
            <a:endParaRPr lang="en-US" sz="1000" dirty="0"/>
          </a:p>
        </p:txBody>
      </p:sp>
      <p:sp>
        <p:nvSpPr>
          <p:cNvPr id="37" name="Text 34"/>
          <p:cNvSpPr txBox="1"/>
          <p:nvPr/>
        </p:nvSpPr>
        <p:spPr>
          <a:xfrm>
            <a:off x="4606442" y="402336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</a:t>
            </a:r>
            <a:endParaRPr lang="en-US" sz="700" dirty="0"/>
          </a:p>
        </p:txBody>
      </p:sp>
      <p:sp>
        <p:nvSpPr>
          <p:cNvPr id="38" name="Text 35"/>
          <p:cNvSpPr txBox="1"/>
          <p:nvPr/>
        </p:nvSpPr>
        <p:spPr>
          <a:xfrm>
            <a:off x="4606442" y="416052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starts</a:t>
            </a:r>
            <a:endParaRPr lang="en-US" sz="1000" dirty="0"/>
          </a:p>
        </p:txBody>
      </p:sp>
      <p:sp>
        <p:nvSpPr>
          <p:cNvPr id="39" name="Text 36"/>
          <p:cNvSpPr txBox="1"/>
          <p:nvPr/>
        </p:nvSpPr>
        <p:spPr>
          <a:xfrm>
            <a:off x="4606442" y="438912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</a:t>
            </a:r>
            <a:endParaRPr lang="en-US" sz="700" dirty="0"/>
          </a:p>
        </p:txBody>
      </p:sp>
      <p:sp>
        <p:nvSpPr>
          <p:cNvPr id="40" name="Text 37"/>
          <p:cNvSpPr txBox="1"/>
          <p:nvPr/>
        </p:nvSpPr>
        <p:spPr>
          <a:xfrm>
            <a:off x="4606442" y="452628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has to get to</a:t>
            </a:r>
            <a:endParaRPr lang="en-US" sz="1000" dirty="0"/>
          </a:p>
        </p:txBody>
      </p:sp>
      <p:sp>
        <p:nvSpPr>
          <p:cNvPr id="41" name="Text 38"/>
          <p:cNvSpPr txBox="1"/>
          <p:nvPr/>
        </p:nvSpPr>
        <p:spPr>
          <a:xfrm>
            <a:off x="4606442" y="475488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CHECKED</a:t>
            </a:r>
            <a:endParaRPr lang="en-US" sz="700" dirty="0"/>
          </a:p>
        </p:txBody>
      </p:sp>
      <p:sp>
        <p:nvSpPr>
          <p:cNvPr id="42" name="Text 39"/>
          <p:cNvSpPr txBox="1"/>
          <p:nvPr/>
        </p:nvSpPr>
        <p:spPr>
          <a:xfrm>
            <a:off x="4606442" y="489204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often</a:t>
            </a:r>
            <a:endParaRPr lang="en-US" sz="1000" dirty="0"/>
          </a:p>
        </p:txBody>
      </p:sp>
      <p:sp>
        <p:nvSpPr>
          <p:cNvPr id="43" name="Shape 40"/>
          <p:cNvSpPr/>
          <p:nvPr/>
        </p:nvSpPr>
        <p:spPr>
          <a:xfrm>
            <a:off x="8115605" y="3200400"/>
            <a:ext cx="3417722" cy="2011680"/>
          </a:xfrm>
          <a:prstGeom prst="roundRect">
            <a:avLst>
              <a:gd name="adj" fmla="val 2727"/>
            </a:avLst>
          </a:prstGeom>
          <a:solidFill>
            <a:srgbClr val="F6F7FB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8335061" y="338328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 NAME</a:t>
            </a:r>
            <a:endParaRPr lang="en-US" sz="900" dirty="0"/>
          </a:p>
        </p:txBody>
      </p:sp>
      <p:sp>
        <p:nvSpPr>
          <p:cNvPr id="45" name="Text 42"/>
          <p:cNvSpPr txBox="1"/>
          <p:nvPr/>
        </p:nvSpPr>
        <p:spPr>
          <a:xfrm>
            <a:off x="8335061" y="365760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ASKS</a:t>
            </a:r>
            <a:endParaRPr lang="en-US" sz="700" dirty="0"/>
          </a:p>
        </p:txBody>
      </p:sp>
      <p:sp>
        <p:nvSpPr>
          <p:cNvPr id="46" name="Text 43"/>
          <p:cNvSpPr txBox="1"/>
          <p:nvPr/>
        </p:nvSpPr>
        <p:spPr>
          <a:xfrm>
            <a:off x="8335061" y="379476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it answers</a:t>
            </a:r>
            <a:endParaRPr lang="en-US" sz="1000" dirty="0"/>
          </a:p>
        </p:txBody>
      </p:sp>
      <p:sp>
        <p:nvSpPr>
          <p:cNvPr id="47" name="Text 44"/>
          <p:cNvSpPr txBox="1"/>
          <p:nvPr/>
        </p:nvSpPr>
        <p:spPr>
          <a:xfrm>
            <a:off x="8335061" y="402336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</a:t>
            </a:r>
            <a:endParaRPr lang="en-US" sz="700" dirty="0"/>
          </a:p>
        </p:txBody>
      </p:sp>
      <p:sp>
        <p:nvSpPr>
          <p:cNvPr id="48" name="Text 45"/>
          <p:cNvSpPr txBox="1"/>
          <p:nvPr/>
        </p:nvSpPr>
        <p:spPr>
          <a:xfrm>
            <a:off x="8335061" y="416052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starts</a:t>
            </a:r>
            <a:endParaRPr lang="en-US" sz="1000" dirty="0"/>
          </a:p>
        </p:txBody>
      </p:sp>
      <p:sp>
        <p:nvSpPr>
          <p:cNvPr id="49" name="Text 46"/>
          <p:cNvSpPr txBox="1"/>
          <p:nvPr/>
        </p:nvSpPr>
        <p:spPr>
          <a:xfrm>
            <a:off x="8335061" y="438912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</a:t>
            </a:r>
            <a:endParaRPr lang="en-US" sz="700" dirty="0"/>
          </a:p>
        </p:txBody>
      </p:sp>
      <p:sp>
        <p:nvSpPr>
          <p:cNvPr id="50" name="Text 47"/>
          <p:cNvSpPr txBox="1"/>
          <p:nvPr/>
        </p:nvSpPr>
        <p:spPr>
          <a:xfrm>
            <a:off x="8335061" y="452628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has to get to</a:t>
            </a:r>
            <a:endParaRPr lang="en-US" sz="1000" dirty="0"/>
          </a:p>
        </p:txBody>
      </p:sp>
      <p:sp>
        <p:nvSpPr>
          <p:cNvPr id="51" name="Text 48"/>
          <p:cNvSpPr txBox="1"/>
          <p:nvPr/>
        </p:nvSpPr>
        <p:spPr>
          <a:xfrm>
            <a:off x="8335061" y="4754880"/>
            <a:ext cx="297881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CHECKED</a:t>
            </a:r>
            <a:endParaRPr lang="en-US" sz="700" dirty="0"/>
          </a:p>
        </p:txBody>
      </p:sp>
      <p:sp>
        <p:nvSpPr>
          <p:cNvPr id="52" name="Text 49"/>
          <p:cNvSpPr txBox="1"/>
          <p:nvPr/>
        </p:nvSpPr>
        <p:spPr>
          <a:xfrm>
            <a:off x="8335061" y="4892040"/>
            <a:ext cx="29788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often</a:t>
            </a:r>
            <a:endParaRPr lang="en-US" sz="1000" dirty="0"/>
          </a:p>
        </p:txBody>
      </p:sp>
      <p:sp>
        <p:nvSpPr>
          <p:cNvPr id="53" name="Shape 50"/>
          <p:cNvSpPr/>
          <p:nvPr/>
        </p:nvSpPr>
        <p:spPr>
          <a:xfrm>
            <a:off x="658368" y="5266944"/>
            <a:ext cx="10874959" cy="566928"/>
          </a:xfrm>
          <a:prstGeom prst="rect">
            <a:avLst/>
          </a:prstGeom>
          <a:solidFill>
            <a:srgbClr val="EAF0F8"/>
          </a:solidFill>
          <a:ln w="9525">
            <a:solidFill>
              <a:srgbClr val="C6D6E9"/>
            </a:solidFill>
            <a:prstDash val="solid"/>
          </a:ln>
        </p:spPr>
      </p:sp>
      <p:sp>
        <p:nvSpPr>
          <p:cNvPr id="54" name="Text 51"/>
          <p:cNvSpPr txBox="1"/>
          <p:nvPr/>
        </p:nvSpPr>
        <p:spPr>
          <a:xfrm>
            <a:off x="877824" y="5266944"/>
            <a:ext cx="1043604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1C22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note that keeps it honest.</a:t>
            </a:r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What the numbers cannot tell you yet, and who supplies it.</a:t>
            </a:r>
            <a:endParaRPr lang="en-US" sz="1100" dirty="0"/>
          </a:p>
        </p:txBody>
      </p:sp>
      <p:sp>
        <p:nvSpPr>
          <p:cNvPr id="55" name="Shape 52"/>
          <p:cNvSpPr/>
          <p:nvPr/>
        </p:nvSpPr>
        <p:spPr>
          <a:xfrm>
            <a:off x="658368" y="5870448"/>
            <a:ext cx="10874959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56" name="Text 53"/>
          <p:cNvSpPr txBox="1"/>
          <p:nvPr/>
        </p:nvSpPr>
        <p:spPr>
          <a:xfrm>
            <a:off x="78638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900" dirty="0"/>
          </a:p>
        </p:txBody>
      </p:sp>
      <p:sp>
        <p:nvSpPr>
          <p:cNvPr id="57" name="Text 54"/>
          <p:cNvSpPr txBox="1"/>
          <p:nvPr/>
        </p:nvSpPr>
        <p:spPr>
          <a:xfrm>
            <a:off x="266876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58" name="Text 55"/>
          <p:cNvSpPr txBox="1"/>
          <p:nvPr/>
        </p:nvSpPr>
        <p:spPr>
          <a:xfrm>
            <a:off x="275106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</a:t>
            </a:r>
            <a:endParaRPr lang="en-US" sz="900" dirty="0"/>
          </a:p>
        </p:txBody>
      </p:sp>
      <p:sp>
        <p:nvSpPr>
          <p:cNvPr id="59" name="Text 56"/>
          <p:cNvSpPr txBox="1"/>
          <p:nvPr/>
        </p:nvSpPr>
        <p:spPr>
          <a:xfrm>
            <a:off x="463344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0" name="Text 57"/>
          <p:cNvSpPr txBox="1"/>
          <p:nvPr/>
        </p:nvSpPr>
        <p:spPr>
          <a:xfrm>
            <a:off x="471574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</a:t>
            </a:r>
            <a:endParaRPr lang="en-US" sz="900" dirty="0"/>
          </a:p>
        </p:txBody>
      </p:sp>
      <p:sp>
        <p:nvSpPr>
          <p:cNvPr id="61" name="Text 58"/>
          <p:cNvSpPr txBox="1"/>
          <p:nvPr/>
        </p:nvSpPr>
        <p:spPr>
          <a:xfrm>
            <a:off x="6598128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2" name="Text 59"/>
          <p:cNvSpPr txBox="1"/>
          <p:nvPr/>
        </p:nvSpPr>
        <p:spPr>
          <a:xfrm>
            <a:off x="6680424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</a:t>
            </a:r>
            <a:endParaRPr lang="en-US" sz="900" dirty="0"/>
          </a:p>
        </p:txBody>
      </p:sp>
      <p:sp>
        <p:nvSpPr>
          <p:cNvPr id="63" name="Text 60"/>
          <p:cNvSpPr txBox="1"/>
          <p:nvPr/>
        </p:nvSpPr>
        <p:spPr>
          <a:xfrm>
            <a:off x="8562807" y="590702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DA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900" dirty="0"/>
          </a:p>
        </p:txBody>
      </p:sp>
      <p:sp>
        <p:nvSpPr>
          <p:cNvPr id="64" name="Shape 61"/>
          <p:cNvSpPr/>
          <p:nvPr/>
        </p:nvSpPr>
        <p:spPr>
          <a:xfrm>
            <a:off x="8645103" y="5907024"/>
            <a:ext cx="1818376" cy="256032"/>
          </a:xfrm>
          <a:prstGeom prst="roundRect">
            <a:avLst>
              <a:gd name="adj" fmla="val 50000"/>
            </a:avLst>
          </a:prstGeom>
          <a:solidFill>
            <a:srgbClr val="1C2230"/>
          </a:solidFill>
          <a:ln w="9525">
            <a:solidFill>
              <a:srgbClr val="1C2230"/>
            </a:solidFill>
            <a:prstDash val="solid"/>
          </a:ln>
        </p:spPr>
      </p:sp>
      <p:sp>
        <p:nvSpPr>
          <p:cNvPr id="65" name="Text 62"/>
          <p:cNvSpPr txBox="1"/>
          <p:nvPr/>
        </p:nvSpPr>
        <p:spPr>
          <a:xfrm>
            <a:off x="8645103" y="5907024"/>
            <a:ext cx="181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</a:t>
            </a:r>
            <a:endParaRPr lang="en-US" sz="900" dirty="0"/>
          </a:p>
        </p:txBody>
      </p:sp>
      <p:sp>
        <p:nvSpPr>
          <p:cNvPr id="66" name="Shape 63"/>
          <p:cNvSpPr/>
          <p:nvPr/>
        </p:nvSpPr>
        <p:spPr>
          <a:xfrm>
            <a:off x="10692079" y="5907024"/>
            <a:ext cx="713232" cy="25603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4E8F0"/>
            </a:solidFill>
            <a:prstDash val="solid"/>
          </a:ln>
        </p:spPr>
      </p:sp>
      <p:sp>
        <p:nvSpPr>
          <p:cNvPr id="67" name="Text 64"/>
          <p:cNvSpPr txBox="1"/>
          <p:nvPr/>
        </p:nvSpPr>
        <p:spPr>
          <a:xfrm>
            <a:off x="10692079" y="590702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6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Geller Mission Control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Geller Drawing-Set Template — 16:9</dc:title>
  <dc:subject>Component template drawn from the MIT capstone and the Towing the Fleet Forward deck</dc:subject>
  <dc:creator>Zach Geller</dc:creator>
  <cp:lastModifiedBy>Zach Geller</cp:lastModifiedBy>
  <cp:revision>1</cp:revision>
  <dcterms:created xsi:type="dcterms:W3CDTF">2026-09-01T02:10:23Z</dcterms:created>
  <dcterms:modified xsi:type="dcterms:W3CDTF">2026-09-01T02:10:23Z</dcterms:modified>
</cp:coreProperties>
</file>