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BOARD, letter size. Same palette and type ramp as the 16:9 deck — the two files are generated from one kit, so a colour changed in one is the colour in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FLYER COVER, dark. Print-ready at letter. The red spine bleeds to the edge — if your printer cannot bleed, drag it in to 0.25".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FLYER COVER, light. The same page for print on white stock.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FLYER PAGE, panels. Three story panels stacked, then the two-column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FLYER PAGE, sequence. A vertical timeline reads better than a horizontal one on a portrait page, so the nodes run down the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FLYER BACK. Contents, the parts bin in miniature, and the way to reach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BROCHURE PARTS 01–08. Identity and date. Every part is loose — copy it onto one of the template pages and retype it. The sample text is a car show because a car show exercises all of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BROCHURE PARTS 09–16. Everything that says WHEN.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BROCHURE PARTS 17–24. What gets judged and what gets won.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BROCHURE PARTS 25–32. Money and the way in. The ticket perforation is a column of real circles, so it survives being resized.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BROCHURE PARTS 33–40. Getting there, behaving there, and who paid for it. The tear-off strip is the one part of a flyer that only exists on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ASSEMBLED. The same parts on one page, in the order a brochure uses them: who and when at the top, what and how much in the middle, where and how at the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BORDER 41. Double hairline, red corner brackets, registration ticks at the edge midpoints. Select any piece and recolour it; the brackets are eight separate lines so you can keep two and delete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BORDER 42. A full-bleed spine with the piece name running up it, a keyline round the rest, and a two-tone wedge in the top corner. Print this one with bleed or drag the spine in to 0.25in.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BORDER 43. The ticket at page size — a real perforation of circles, notches at the edge midpoints, crop marks outside. Good for anything meant to be handed over rather than filed.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ACCENT 44. One angled band, a corner wedge and a rake of parallel hairlines. Every piece is a rotated rectangle or a line — no image, no gradient, so it scales and recolours cleanly.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ACCENT 45. The badge, blown up until it is the page: concentric rings off the top-right corner, a tick ring of twenty-four marks, and a second family bleeding off the left. Delete any ring and the rest still reads.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ACCENT 46. A measured field: a 0.30in grid with every fifth line heavier — so the majors fall every 1.5in — a ruler down two edges, and registration crosses at the quarters. Drop a white panel on top of it for anything that has to be 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ACCENT 47. A dot field that thins as it falls, and one swept band. About a hundred and thirty circles — thin them by deleting rows, not by resizing.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74320" y="274320"/>
            <a:ext cx="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274320"/>
            <a:ext cx="0" cy="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498080" y="274320"/>
            <a:ext cx="-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0" y="274320"/>
            <a:ext cx="0" cy="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9784080"/>
            <a:ext cx="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74320" y="9784080"/>
            <a:ext cx="0" cy="-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0" y="9784080"/>
            <a:ext cx="-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98080" y="9784080"/>
            <a:ext cx="0" cy="-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608076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22376" y="539496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GELLER DRAWING SET  ·  THE BOARD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804672"/>
            <a:ext cx="5669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Palette, type, spacing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1335024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on the following pages is assembled from these parts. Replace the sample text; keep the sizes.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19202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877824" y="19202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PALETTE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3547872" y="20116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577840" y="1920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VALUES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548640" y="2212848"/>
            <a:ext cx="1572768" cy="548640"/>
          </a:xfrm>
          <a:prstGeom prst="rect">
            <a:avLst/>
          </a:prstGeom>
          <a:solidFill>
            <a:srgbClr val="1C2230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279806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</a:t>
            </a:r>
            <a:endParaRPr lang="en-US" sz="7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294436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#1C2230</a:t>
            </a:r>
            <a:endParaRPr lang="en-US" sz="7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307238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 · dark ground</a:t>
            </a:r>
            <a:endParaRPr lang="en-US" sz="650" dirty="0"/>
          </a:p>
        </p:txBody>
      </p:sp>
      <p:sp>
        <p:nvSpPr>
          <p:cNvPr id="23" name="Shape 20"/>
          <p:cNvSpPr/>
          <p:nvPr/>
        </p:nvSpPr>
        <p:spPr>
          <a:xfrm>
            <a:off x="2249424" y="2212848"/>
            <a:ext cx="1572768" cy="548640"/>
          </a:xfrm>
          <a:prstGeom prst="rect">
            <a:avLst/>
          </a:prstGeom>
          <a:solidFill>
            <a:srgbClr val="C42039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2249424" y="279806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</a:t>
            </a:r>
            <a:endParaRPr lang="en-US" sz="700" dirty="0"/>
          </a:p>
        </p:txBody>
      </p:sp>
      <p:sp>
        <p:nvSpPr>
          <p:cNvPr id="25" name="Text 22"/>
          <p:cNvSpPr txBox="1"/>
          <p:nvPr/>
        </p:nvSpPr>
        <p:spPr>
          <a:xfrm>
            <a:off x="2249424" y="294436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#C42039</a:t>
            </a:r>
            <a:endParaRPr lang="en-US" sz="700" dirty="0"/>
          </a:p>
        </p:txBody>
      </p:sp>
      <p:sp>
        <p:nvSpPr>
          <p:cNvPr id="26" name="Text 23"/>
          <p:cNvSpPr txBox="1"/>
          <p:nvPr/>
        </p:nvSpPr>
        <p:spPr>
          <a:xfrm>
            <a:off x="2249424" y="307238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 · active</a:t>
            </a:r>
            <a:endParaRPr lang="en-US" sz="650" dirty="0"/>
          </a:p>
        </p:txBody>
      </p:sp>
      <p:sp>
        <p:nvSpPr>
          <p:cNvPr id="27" name="Shape 24"/>
          <p:cNvSpPr/>
          <p:nvPr/>
        </p:nvSpPr>
        <p:spPr>
          <a:xfrm>
            <a:off x="3950208" y="2212848"/>
            <a:ext cx="1572768" cy="548640"/>
          </a:xfrm>
          <a:prstGeom prst="rect">
            <a:avLst/>
          </a:prstGeom>
          <a:solidFill>
            <a:srgbClr val="D4E0EE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950208" y="279806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FILL</a:t>
            </a:r>
            <a:endParaRPr lang="en-US" sz="700" dirty="0"/>
          </a:p>
        </p:txBody>
      </p:sp>
      <p:sp>
        <p:nvSpPr>
          <p:cNvPr id="29" name="Text 26"/>
          <p:cNvSpPr txBox="1"/>
          <p:nvPr/>
        </p:nvSpPr>
        <p:spPr>
          <a:xfrm>
            <a:off x="3950208" y="294436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#D4E0EE</a:t>
            </a:r>
            <a:endParaRPr lang="en-US" sz="700" dirty="0"/>
          </a:p>
        </p:txBody>
      </p:sp>
      <p:sp>
        <p:nvSpPr>
          <p:cNvPr id="30" name="Text 27"/>
          <p:cNvSpPr txBox="1"/>
          <p:nvPr/>
        </p:nvSpPr>
        <p:spPr>
          <a:xfrm>
            <a:off x="3950208" y="307238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filled shapes</a:t>
            </a:r>
            <a:endParaRPr lang="en-US" sz="650" dirty="0"/>
          </a:p>
        </p:txBody>
      </p:sp>
      <p:sp>
        <p:nvSpPr>
          <p:cNvPr id="31" name="Shape 28"/>
          <p:cNvSpPr/>
          <p:nvPr/>
        </p:nvSpPr>
        <p:spPr>
          <a:xfrm>
            <a:off x="5650992" y="2212848"/>
            <a:ext cx="1572768" cy="548640"/>
          </a:xfrm>
          <a:prstGeom prst="rect">
            <a:avLst/>
          </a:prstGeom>
          <a:solidFill>
            <a:srgbClr val="EAF0F8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650992" y="279806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WASH</a:t>
            </a:r>
            <a:endParaRPr lang="en-US" sz="700" dirty="0"/>
          </a:p>
        </p:txBody>
      </p:sp>
      <p:sp>
        <p:nvSpPr>
          <p:cNvPr id="33" name="Text 30"/>
          <p:cNvSpPr txBox="1"/>
          <p:nvPr/>
        </p:nvSpPr>
        <p:spPr>
          <a:xfrm>
            <a:off x="5650992" y="294436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#EAF0F8</a:t>
            </a:r>
            <a:endParaRPr lang="en-US" sz="700" dirty="0"/>
          </a:p>
        </p:txBody>
      </p:sp>
      <p:sp>
        <p:nvSpPr>
          <p:cNvPr id="34" name="Text 31"/>
          <p:cNvSpPr txBox="1"/>
          <p:nvPr/>
        </p:nvSpPr>
        <p:spPr>
          <a:xfrm>
            <a:off x="5650992" y="307238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governed panel</a:t>
            </a:r>
            <a:endParaRPr lang="en-US" sz="650" dirty="0"/>
          </a:p>
        </p:txBody>
      </p:sp>
      <p:sp>
        <p:nvSpPr>
          <p:cNvPr id="35" name="Shape 32"/>
          <p:cNvSpPr/>
          <p:nvPr/>
        </p:nvSpPr>
        <p:spPr>
          <a:xfrm>
            <a:off x="548640" y="3236976"/>
            <a:ext cx="1572768" cy="548640"/>
          </a:xfrm>
          <a:prstGeom prst="rect">
            <a:avLst/>
          </a:prstGeom>
          <a:solidFill>
            <a:srgbClr val="FBEDE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548640" y="382219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WASH</a:t>
            </a:r>
            <a:endParaRPr lang="en-US" sz="700" dirty="0"/>
          </a:p>
        </p:txBody>
      </p:sp>
      <p:sp>
        <p:nvSpPr>
          <p:cNvPr id="37" name="Text 34"/>
          <p:cNvSpPr txBox="1"/>
          <p:nvPr/>
        </p:nvSpPr>
        <p:spPr>
          <a:xfrm>
            <a:off x="548640" y="3968496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#FBEDEF</a:t>
            </a:r>
            <a:endParaRPr lang="en-US" sz="700" dirty="0"/>
          </a:p>
        </p:txBody>
      </p:sp>
      <p:sp>
        <p:nvSpPr>
          <p:cNvPr id="38" name="Text 35"/>
          <p:cNvSpPr txBox="1"/>
          <p:nvPr/>
        </p:nvSpPr>
        <p:spPr>
          <a:xfrm>
            <a:off x="548640" y="409651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caution panel</a:t>
            </a:r>
            <a:endParaRPr lang="en-US" sz="650" dirty="0"/>
          </a:p>
        </p:txBody>
      </p:sp>
      <p:sp>
        <p:nvSpPr>
          <p:cNvPr id="39" name="Shape 36"/>
          <p:cNvSpPr/>
          <p:nvPr/>
        </p:nvSpPr>
        <p:spPr>
          <a:xfrm>
            <a:off x="2249424" y="3236976"/>
            <a:ext cx="1572768" cy="54864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2249424" y="382219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</a:t>
            </a:r>
            <a:endParaRPr lang="en-US" sz="700" dirty="0"/>
          </a:p>
        </p:txBody>
      </p:sp>
      <p:sp>
        <p:nvSpPr>
          <p:cNvPr id="41" name="Text 38"/>
          <p:cNvSpPr txBox="1"/>
          <p:nvPr/>
        </p:nvSpPr>
        <p:spPr>
          <a:xfrm>
            <a:off x="2249424" y="3968496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#F6F7FB</a:t>
            </a:r>
            <a:endParaRPr lang="en-US" sz="700" dirty="0"/>
          </a:p>
        </p:txBody>
      </p:sp>
      <p:sp>
        <p:nvSpPr>
          <p:cNvPr id="42" name="Text 39"/>
          <p:cNvSpPr txBox="1"/>
          <p:nvPr/>
        </p:nvSpPr>
        <p:spPr>
          <a:xfrm>
            <a:off x="2249424" y="409651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quiet card</a:t>
            </a:r>
            <a:endParaRPr lang="en-US" sz="650" dirty="0"/>
          </a:p>
        </p:txBody>
      </p:sp>
      <p:sp>
        <p:nvSpPr>
          <p:cNvPr id="43" name="Shape 40"/>
          <p:cNvSpPr/>
          <p:nvPr/>
        </p:nvSpPr>
        <p:spPr>
          <a:xfrm>
            <a:off x="3950208" y="3236976"/>
            <a:ext cx="1572768" cy="548640"/>
          </a:xfrm>
          <a:prstGeom prst="rect">
            <a:avLst/>
          </a:prstGeom>
          <a:solidFill>
            <a:srgbClr val="E4E8F0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3950208" y="382219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</a:t>
            </a:r>
            <a:endParaRPr lang="en-US" sz="700" dirty="0"/>
          </a:p>
        </p:txBody>
      </p:sp>
      <p:sp>
        <p:nvSpPr>
          <p:cNvPr id="45" name="Text 42"/>
          <p:cNvSpPr txBox="1"/>
          <p:nvPr/>
        </p:nvSpPr>
        <p:spPr>
          <a:xfrm>
            <a:off x="3950208" y="3968496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#E4E8F0</a:t>
            </a:r>
            <a:endParaRPr lang="en-US" sz="700" dirty="0"/>
          </a:p>
        </p:txBody>
      </p:sp>
      <p:sp>
        <p:nvSpPr>
          <p:cNvPr id="46" name="Text 43"/>
          <p:cNvSpPr txBox="1"/>
          <p:nvPr/>
        </p:nvSpPr>
        <p:spPr>
          <a:xfrm>
            <a:off x="3950208" y="409651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hairlines</a:t>
            </a:r>
            <a:endParaRPr lang="en-US" sz="650" dirty="0"/>
          </a:p>
        </p:txBody>
      </p:sp>
      <p:sp>
        <p:nvSpPr>
          <p:cNvPr id="47" name="Shape 44"/>
          <p:cNvSpPr/>
          <p:nvPr/>
        </p:nvSpPr>
        <p:spPr>
          <a:xfrm>
            <a:off x="5650992" y="3236976"/>
            <a:ext cx="1572768" cy="548640"/>
          </a:xfrm>
          <a:prstGeom prst="rect">
            <a:avLst/>
          </a:prstGeom>
          <a:solidFill>
            <a:srgbClr val="1A6852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5650992" y="382219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</a:t>
            </a:r>
            <a:endParaRPr lang="en-US" sz="700" dirty="0"/>
          </a:p>
        </p:txBody>
      </p:sp>
      <p:sp>
        <p:nvSpPr>
          <p:cNvPr id="49" name="Text 46"/>
          <p:cNvSpPr txBox="1"/>
          <p:nvPr/>
        </p:nvSpPr>
        <p:spPr>
          <a:xfrm>
            <a:off x="5650992" y="3968496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#1A6852</a:t>
            </a:r>
            <a:endParaRPr lang="en-US" sz="700" dirty="0"/>
          </a:p>
        </p:txBody>
      </p:sp>
      <p:sp>
        <p:nvSpPr>
          <p:cNvPr id="50" name="Text 47"/>
          <p:cNvSpPr txBox="1"/>
          <p:nvPr/>
        </p:nvSpPr>
        <p:spPr>
          <a:xfrm>
            <a:off x="5650992" y="4096512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accent</a:t>
            </a:r>
            <a:endParaRPr lang="en-US" sz="650" dirty="0"/>
          </a:p>
        </p:txBody>
      </p:sp>
      <p:sp>
        <p:nvSpPr>
          <p:cNvPr id="51" name="Text 48"/>
          <p:cNvSpPr txBox="1"/>
          <p:nvPr/>
        </p:nvSpPr>
        <p:spPr>
          <a:xfrm>
            <a:off x="548640" y="438912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50" dirty="0"/>
          </a:p>
        </p:txBody>
      </p:sp>
      <p:sp>
        <p:nvSpPr>
          <p:cNvPr id="52" name="Text 49"/>
          <p:cNvSpPr txBox="1"/>
          <p:nvPr/>
        </p:nvSpPr>
        <p:spPr>
          <a:xfrm>
            <a:off x="877824" y="438912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</a:t>
            </a:r>
            <a:endParaRPr lang="en-US" sz="850" dirty="0"/>
          </a:p>
        </p:txBody>
      </p:sp>
      <p:sp>
        <p:nvSpPr>
          <p:cNvPr id="53" name="Shape 50"/>
          <p:cNvSpPr/>
          <p:nvPr/>
        </p:nvSpPr>
        <p:spPr>
          <a:xfrm>
            <a:off x="3547872" y="448056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5577840" y="43891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GEORGIA + ARIAL</a:t>
            </a:r>
            <a:endParaRPr lang="en-US" sz="850" dirty="0"/>
          </a:p>
        </p:txBody>
      </p:sp>
      <p:sp>
        <p:nvSpPr>
          <p:cNvPr id="55" name="Text 52"/>
          <p:cNvSpPr txBox="1"/>
          <p:nvPr/>
        </p:nvSpPr>
        <p:spPr>
          <a:xfrm>
            <a:off x="548640" y="466344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Display headline</a:t>
            </a:r>
            <a:endParaRPr lang="en-US" sz="2200" dirty="0"/>
          </a:p>
        </p:txBody>
      </p:sp>
      <p:sp>
        <p:nvSpPr>
          <p:cNvPr id="56" name="Text 53"/>
          <p:cNvSpPr txBox="1"/>
          <p:nvPr/>
        </p:nvSpPr>
        <p:spPr>
          <a:xfrm>
            <a:off x="4389120" y="46634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Georgia Bold · 34 / 30</a:t>
            </a:r>
            <a:endParaRPr lang="en-US" sz="750" dirty="0"/>
          </a:p>
        </p:txBody>
      </p:sp>
      <p:sp>
        <p:nvSpPr>
          <p:cNvPr id="57" name="Text 54"/>
          <p:cNvSpPr txBox="1"/>
          <p:nvPr/>
        </p:nvSpPr>
        <p:spPr>
          <a:xfrm>
            <a:off x="548640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Page title</a:t>
            </a:r>
            <a:endParaRPr lang="en-US" sz="1700" dirty="0"/>
          </a:p>
        </p:txBody>
      </p:sp>
      <p:sp>
        <p:nvSpPr>
          <p:cNvPr id="58" name="Text 55"/>
          <p:cNvSpPr txBox="1"/>
          <p:nvPr/>
        </p:nvSpPr>
        <p:spPr>
          <a:xfrm>
            <a:off x="4389120" y="4992624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Georgia Bold · 24</a:t>
            </a:r>
            <a:endParaRPr lang="en-US" sz="750" dirty="0"/>
          </a:p>
        </p:txBody>
      </p:sp>
      <p:sp>
        <p:nvSpPr>
          <p:cNvPr id="59" name="Text 56"/>
          <p:cNvSpPr txBox="1"/>
          <p:nvPr/>
        </p:nvSpPr>
        <p:spPr>
          <a:xfrm>
            <a:off x="548640" y="5321808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 heading</a:t>
            </a:r>
            <a:endParaRPr lang="en-US" sz="1400" dirty="0"/>
          </a:p>
        </p:txBody>
      </p:sp>
      <p:sp>
        <p:nvSpPr>
          <p:cNvPr id="60" name="Text 57"/>
          <p:cNvSpPr txBox="1"/>
          <p:nvPr/>
        </p:nvSpPr>
        <p:spPr>
          <a:xfrm>
            <a:off x="4389120" y="53218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Georgia Bold · 15</a:t>
            </a:r>
            <a:endParaRPr lang="en-US" sz="750" dirty="0"/>
          </a:p>
        </p:txBody>
      </p:sp>
      <p:sp>
        <p:nvSpPr>
          <p:cNvPr id="61" name="Text 58"/>
          <p:cNvSpPr txBox="1"/>
          <p:nvPr/>
        </p:nvSpPr>
        <p:spPr>
          <a:xfrm>
            <a:off x="548640" y="5650992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Lede and body copy</a:t>
            </a:r>
            <a:endParaRPr lang="en-US" sz="1200" dirty="0"/>
          </a:p>
        </p:txBody>
      </p:sp>
      <p:sp>
        <p:nvSpPr>
          <p:cNvPr id="62" name="Text 59"/>
          <p:cNvSpPr txBox="1"/>
          <p:nvPr/>
        </p:nvSpPr>
        <p:spPr>
          <a:xfrm>
            <a:off x="4389120" y="565099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Arial · 12 / 10.5</a:t>
            </a:r>
            <a:endParaRPr lang="en-US" sz="750" dirty="0"/>
          </a:p>
        </p:txBody>
      </p:sp>
      <p:sp>
        <p:nvSpPr>
          <p:cNvPr id="63" name="Text 60"/>
          <p:cNvSpPr txBox="1"/>
          <p:nvPr/>
        </p:nvSpPr>
        <p:spPr>
          <a:xfrm>
            <a:off x="548640" y="598017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 · EYEBROW</a:t>
            </a:r>
            <a:endParaRPr lang="en-US" sz="850" dirty="0"/>
          </a:p>
        </p:txBody>
      </p:sp>
      <p:sp>
        <p:nvSpPr>
          <p:cNvPr id="64" name="Text 61"/>
          <p:cNvSpPr txBox="1"/>
          <p:nvPr/>
        </p:nvSpPr>
        <p:spPr>
          <a:xfrm>
            <a:off x="4389120" y="5980176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Arial Bold · 8.5 · +2.2</a:t>
            </a:r>
            <a:endParaRPr lang="en-US" sz="750" dirty="0"/>
          </a:p>
        </p:txBody>
      </p:sp>
      <p:sp>
        <p:nvSpPr>
          <p:cNvPr id="65" name="Text 62"/>
          <p:cNvSpPr txBox="1"/>
          <p:nvPr/>
        </p:nvSpPr>
        <p:spPr>
          <a:xfrm>
            <a:off x="548640" y="64922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50" dirty="0"/>
          </a:p>
        </p:txBody>
      </p:sp>
      <p:sp>
        <p:nvSpPr>
          <p:cNvPr id="66" name="Text 63"/>
          <p:cNvSpPr txBox="1"/>
          <p:nvPr/>
        </p:nvSpPr>
        <p:spPr>
          <a:xfrm>
            <a:off x="877824" y="64922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AND SPACING</a:t>
            </a:r>
            <a:endParaRPr lang="en-US" sz="850" dirty="0"/>
          </a:p>
        </p:txBody>
      </p:sp>
      <p:sp>
        <p:nvSpPr>
          <p:cNvPr id="67" name="Shape 64"/>
          <p:cNvSpPr/>
          <p:nvPr/>
        </p:nvSpPr>
        <p:spPr>
          <a:xfrm>
            <a:off x="3547872" y="65836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8" name="Text 65"/>
          <p:cNvSpPr txBox="1"/>
          <p:nvPr/>
        </p:nvSpPr>
        <p:spPr>
          <a:xfrm>
            <a:off x="5577840" y="6492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COLUMNS</a:t>
            </a:r>
            <a:endParaRPr lang="en-US" sz="850" dirty="0"/>
          </a:p>
        </p:txBody>
      </p:sp>
      <p:sp>
        <p:nvSpPr>
          <p:cNvPr id="69" name="Shape 66"/>
          <p:cNvSpPr/>
          <p:nvPr/>
        </p:nvSpPr>
        <p:spPr>
          <a:xfrm>
            <a:off x="54864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138303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221742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305181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388620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472059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555498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6389370" y="6784848"/>
            <a:ext cx="761238" cy="457200"/>
          </a:xfrm>
          <a:prstGeom prst="rect">
            <a:avLst/>
          </a:prstGeom>
          <a:solidFill>
            <a:srgbClr val="EAF0F8"/>
          </a:solidFill>
          <a:ln w="6350">
            <a:solidFill>
              <a:srgbClr val="C6D6E9"/>
            </a:solidFill>
            <a:prstDash val="solid"/>
          </a:ln>
        </p:spPr>
      </p:sp>
      <p:sp>
        <p:nvSpPr>
          <p:cNvPr id="77" name="Text 74"/>
          <p:cNvSpPr txBox="1"/>
          <p:nvPr/>
        </p:nvSpPr>
        <p:spPr>
          <a:xfrm>
            <a:off x="548640" y="7315200"/>
            <a:ext cx="6675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0.60"   ·   Gutter 0.08"   ·   Block gap 0.30"   ·   Hairline 0.75pt</a:t>
            </a:r>
            <a:endParaRPr lang="en-US" sz="750" dirty="0"/>
          </a:p>
        </p:txBody>
      </p:sp>
      <p:sp>
        <p:nvSpPr>
          <p:cNvPr id="78" name="Text 75"/>
          <p:cNvSpPr txBox="1"/>
          <p:nvPr/>
        </p:nvSpPr>
        <p:spPr>
          <a:xfrm>
            <a:off x="548640" y="7644384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50" dirty="0"/>
          </a:p>
        </p:txBody>
      </p:sp>
      <p:sp>
        <p:nvSpPr>
          <p:cNvPr id="79" name="Text 76"/>
          <p:cNvSpPr txBox="1"/>
          <p:nvPr/>
        </p:nvSpPr>
        <p:spPr>
          <a:xfrm>
            <a:off x="877824" y="7644384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</a:t>
            </a:r>
            <a:endParaRPr lang="en-US" sz="850" dirty="0"/>
          </a:p>
        </p:txBody>
      </p:sp>
      <p:sp>
        <p:nvSpPr>
          <p:cNvPr id="80" name="Shape 77"/>
          <p:cNvSpPr/>
          <p:nvPr/>
        </p:nvSpPr>
        <p:spPr>
          <a:xfrm>
            <a:off x="3547872" y="7735824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81" name="Text 78"/>
          <p:cNvSpPr txBox="1"/>
          <p:nvPr/>
        </p:nvSpPr>
        <p:spPr>
          <a:xfrm>
            <a:off x="5577840" y="764438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ANY OF THESE</a:t>
            </a:r>
            <a:endParaRPr lang="en-US" sz="850" dirty="0"/>
          </a:p>
        </p:txBody>
      </p:sp>
      <p:sp>
        <p:nvSpPr>
          <p:cNvPr id="82" name="Shape 79"/>
          <p:cNvSpPr/>
          <p:nvPr/>
        </p:nvSpPr>
        <p:spPr>
          <a:xfrm>
            <a:off x="548640" y="7918704"/>
            <a:ext cx="559613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83" name="Text 80"/>
          <p:cNvSpPr txBox="1"/>
          <p:nvPr/>
        </p:nvSpPr>
        <p:spPr>
          <a:xfrm>
            <a:off x="548640" y="7918704"/>
            <a:ext cx="55961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</a:t>
            </a:r>
            <a:endParaRPr lang="en-US" sz="900" dirty="0"/>
          </a:p>
        </p:txBody>
      </p:sp>
      <p:sp>
        <p:nvSpPr>
          <p:cNvPr id="84" name="Shape 81"/>
          <p:cNvSpPr/>
          <p:nvPr/>
        </p:nvSpPr>
        <p:spPr>
          <a:xfrm>
            <a:off x="1217981" y="7918704"/>
            <a:ext cx="683971" cy="25603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85" name="Text 82"/>
          <p:cNvSpPr txBox="1"/>
          <p:nvPr/>
        </p:nvSpPr>
        <p:spPr>
          <a:xfrm>
            <a:off x="1217981" y="7918704"/>
            <a:ext cx="68397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</a:t>
            </a:r>
            <a:endParaRPr lang="en-US" sz="900" dirty="0"/>
          </a:p>
        </p:txBody>
      </p:sp>
      <p:sp>
        <p:nvSpPr>
          <p:cNvPr id="86" name="Shape 83"/>
          <p:cNvSpPr/>
          <p:nvPr/>
        </p:nvSpPr>
        <p:spPr>
          <a:xfrm>
            <a:off x="2011680" y="7918704"/>
            <a:ext cx="683971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87" name="Text 84"/>
          <p:cNvSpPr txBox="1"/>
          <p:nvPr/>
        </p:nvSpPr>
        <p:spPr>
          <a:xfrm>
            <a:off x="2011680" y="7918704"/>
            <a:ext cx="68397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Accent</a:t>
            </a:r>
            <a:endParaRPr lang="en-US" sz="900" dirty="0"/>
          </a:p>
        </p:txBody>
      </p:sp>
      <p:sp>
        <p:nvSpPr>
          <p:cNvPr id="88" name="Shape 85"/>
          <p:cNvSpPr/>
          <p:nvPr/>
        </p:nvSpPr>
        <p:spPr>
          <a:xfrm>
            <a:off x="2805379" y="7918704"/>
            <a:ext cx="683971" cy="256032"/>
          </a:xfrm>
          <a:prstGeom prst="roundRect">
            <a:avLst>
              <a:gd name="adj" fmla="val 50000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89" name="Text 86"/>
          <p:cNvSpPr txBox="1"/>
          <p:nvPr/>
        </p:nvSpPr>
        <p:spPr>
          <a:xfrm>
            <a:off x="2805379" y="7918704"/>
            <a:ext cx="68397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Tinted</a:t>
            </a:r>
            <a:endParaRPr lang="en-US" sz="900" dirty="0"/>
          </a:p>
        </p:txBody>
      </p:sp>
      <p:sp>
        <p:nvSpPr>
          <p:cNvPr id="90" name="Shape 87"/>
          <p:cNvSpPr/>
          <p:nvPr/>
        </p:nvSpPr>
        <p:spPr>
          <a:xfrm>
            <a:off x="3599078" y="7918704"/>
            <a:ext cx="746150" cy="256032"/>
          </a:xfrm>
          <a:prstGeom prst="roundRect">
            <a:avLst>
              <a:gd name="adj" fmla="val 50000"/>
            </a:avLst>
          </a:prstGeom>
          <a:ln w="9525">
            <a:solidFill>
              <a:srgbClr val="8DA8C6"/>
            </a:solidFill>
            <a:prstDash val="solid"/>
          </a:ln>
        </p:spPr>
      </p:sp>
      <p:sp>
        <p:nvSpPr>
          <p:cNvPr id="91" name="Text 88"/>
          <p:cNvSpPr txBox="1"/>
          <p:nvPr/>
        </p:nvSpPr>
        <p:spPr>
          <a:xfrm>
            <a:off x="3599078" y="7918704"/>
            <a:ext cx="7461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</a:t>
            </a:r>
            <a:endParaRPr lang="en-US" sz="900" dirty="0"/>
          </a:p>
        </p:txBody>
      </p:sp>
      <p:sp>
        <p:nvSpPr>
          <p:cNvPr id="92" name="Shape 89"/>
          <p:cNvSpPr/>
          <p:nvPr/>
        </p:nvSpPr>
        <p:spPr>
          <a:xfrm>
            <a:off x="548640" y="8348472"/>
            <a:ext cx="68580" cy="68580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3" name="Text 90"/>
          <p:cNvSpPr txBox="1"/>
          <p:nvPr/>
        </p:nvSpPr>
        <p:spPr>
          <a:xfrm>
            <a:off x="749808" y="8257032"/>
            <a:ext cx="6473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bullet row — the list mark</a:t>
            </a:r>
            <a:endParaRPr lang="en-US" sz="1100" dirty="0"/>
          </a:p>
        </p:txBody>
      </p:sp>
      <p:sp>
        <p:nvSpPr>
          <p:cNvPr id="94" name="Text 91"/>
          <p:cNvSpPr txBox="1"/>
          <p:nvPr/>
        </p:nvSpPr>
        <p:spPr>
          <a:xfrm>
            <a:off x="548640" y="859536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95" name="Text 92"/>
          <p:cNvSpPr txBox="1"/>
          <p:nvPr/>
        </p:nvSpPr>
        <p:spPr>
          <a:xfrm>
            <a:off x="786384" y="8595360"/>
            <a:ext cx="3099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row</a:t>
            </a:r>
            <a:endParaRPr lang="en-US" sz="1050" dirty="0"/>
          </a:p>
        </p:txBody>
      </p:sp>
      <p:sp>
        <p:nvSpPr>
          <p:cNvPr id="96" name="Text 93"/>
          <p:cNvSpPr txBox="1"/>
          <p:nvPr/>
        </p:nvSpPr>
        <p:spPr>
          <a:xfrm>
            <a:off x="3886200" y="859536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</a:t>
            </a:r>
            <a:endParaRPr lang="en-US" sz="1050" dirty="0"/>
          </a:p>
        </p:txBody>
      </p:sp>
      <p:sp>
        <p:nvSpPr>
          <p:cNvPr id="97" name="Text 94"/>
          <p:cNvSpPr txBox="1"/>
          <p:nvPr/>
        </p:nvSpPr>
        <p:spPr>
          <a:xfrm>
            <a:off x="4123944" y="8595360"/>
            <a:ext cx="3099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row</a:t>
            </a:r>
            <a:endParaRPr lang="en-US" sz="1050" dirty="0"/>
          </a:p>
        </p:txBody>
      </p:sp>
      <p:sp>
        <p:nvSpPr>
          <p:cNvPr id="98" name="Shape 95"/>
          <p:cNvSpPr/>
          <p:nvPr/>
        </p:nvSpPr>
        <p:spPr>
          <a:xfrm>
            <a:off x="548640" y="897940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9" name="Text 96"/>
          <p:cNvSpPr txBox="1"/>
          <p:nvPr/>
        </p:nvSpPr>
        <p:spPr>
          <a:xfrm>
            <a:off x="694944" y="906170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00" name="Text 97"/>
          <p:cNvSpPr txBox="1"/>
          <p:nvPr/>
        </p:nvSpPr>
        <p:spPr>
          <a:xfrm>
            <a:off x="694944" y="923544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01" name="Shape 98"/>
          <p:cNvSpPr/>
          <p:nvPr/>
        </p:nvSpPr>
        <p:spPr>
          <a:xfrm>
            <a:off x="2773680" y="905256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2" name="Text 99"/>
          <p:cNvSpPr txBox="1"/>
          <p:nvPr/>
        </p:nvSpPr>
        <p:spPr>
          <a:xfrm>
            <a:off x="2919984" y="906170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103" name="Text 100"/>
          <p:cNvSpPr txBox="1"/>
          <p:nvPr/>
        </p:nvSpPr>
        <p:spPr>
          <a:xfrm>
            <a:off x="2919984" y="923544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04" name="Shape 101"/>
          <p:cNvSpPr/>
          <p:nvPr/>
        </p:nvSpPr>
        <p:spPr>
          <a:xfrm>
            <a:off x="4998720" y="905256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5" name="Text 102"/>
          <p:cNvSpPr txBox="1"/>
          <p:nvPr/>
        </p:nvSpPr>
        <p:spPr>
          <a:xfrm>
            <a:off x="5145024" y="906170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06" name="Text 103"/>
          <p:cNvSpPr txBox="1"/>
          <p:nvPr/>
        </p:nvSpPr>
        <p:spPr>
          <a:xfrm>
            <a:off x="5145024" y="923544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of 19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1A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219456" cy="10058400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463040" y="100584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743200" y="64008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023360" y="173736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0" y="109728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223760" y="219456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194560" y="292608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754880" y="356616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00800" y="420624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51560" y="539496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566160" y="566928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852160" y="621792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828800" y="740664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120640" y="804672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949440" y="676656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206240" y="877824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2960" y="1229868"/>
            <a:ext cx="82296" cy="82296"/>
          </a:xfrm>
          <a:prstGeom prst="rect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996696" y="1161288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2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EYEBROW LABEL  ·  SECOND LABEL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822960" y="1554480"/>
            <a:ext cx="60350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Display</a:t>
            </a:r>
            <a:endParaRPr lang="en-US" sz="42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headline over</a:t>
            </a:r>
            <a:endParaRPr lang="en-US" sz="42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lines</a:t>
            </a:r>
            <a:endParaRPr lang="en-US" sz="4200" dirty="0"/>
          </a:p>
        </p:txBody>
      </p:sp>
      <p:sp>
        <p:nvSpPr>
          <p:cNvPr id="22" name="Shape 19"/>
          <p:cNvSpPr/>
          <p:nvPr/>
        </p:nvSpPr>
        <p:spPr>
          <a:xfrm>
            <a:off x="822960" y="4389120"/>
            <a:ext cx="2194560" cy="0"/>
          </a:xfrm>
          <a:prstGeom prst="line">
            <a:avLst/>
          </a:prstGeom>
          <a:noFill/>
          <a:ln w="25400">
            <a:solidFill>
              <a:srgbClr val="E14658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22960" y="457200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sentence of subtitle that says what this is and who it is for. Replace it and keep it under twenty-five words.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822960" y="5577840"/>
            <a:ext cx="932688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822960" y="557784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2057400" y="5577840"/>
            <a:ext cx="932688" cy="256032"/>
          </a:xfrm>
          <a:prstGeom prst="roundRect">
            <a:avLst>
              <a:gd name="adj" fmla="val 50000"/>
            </a:avLst>
          </a:prstGeom>
          <a:ln w="9525">
            <a:solidFill>
              <a:srgbClr val="8DA8C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2057400" y="557784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3291840" y="5577840"/>
            <a:ext cx="932688" cy="256032"/>
          </a:xfrm>
          <a:prstGeom prst="roundRect">
            <a:avLst>
              <a:gd name="adj" fmla="val 50000"/>
            </a:avLst>
          </a:prstGeom>
          <a:ln w="9525">
            <a:solidFill>
              <a:srgbClr val="8DA8C6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3291840" y="557784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822960" y="6126480"/>
            <a:ext cx="6126480" cy="1371600"/>
          </a:xfrm>
          <a:prstGeom prst="roundRect">
            <a:avLst>
              <a:gd name="adj" fmla="val 4000"/>
            </a:avLst>
          </a:prstGeom>
          <a:solidFill>
            <a:srgbClr val="283048"/>
          </a:solidFill>
          <a:ln w="9525">
            <a:solidFill>
              <a:srgbClr val="28304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1024128" y="6350508"/>
            <a:ext cx="82296" cy="82296"/>
          </a:xfrm>
          <a:prstGeom prst="rect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1197864" y="6281928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KICKER LABEL</a:t>
            </a:r>
            <a:endParaRPr lang="en-US" sz="800" dirty="0"/>
          </a:p>
        </p:txBody>
      </p:sp>
      <p:sp>
        <p:nvSpPr>
          <p:cNvPr id="33" name="Text 30"/>
          <p:cNvSpPr txBox="1"/>
          <p:nvPr/>
        </p:nvSpPr>
        <p:spPr>
          <a:xfrm>
            <a:off x="1024128" y="6583680"/>
            <a:ext cx="57241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panel on the cover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1024128" y="6931152"/>
            <a:ext cx="57241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lines that carry the promise, in the muted tone.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822960" y="7772400"/>
            <a:ext cx="6126480" cy="566928"/>
          </a:xfrm>
          <a:prstGeom prst="rect">
            <a:avLst/>
          </a:prstGeom>
          <a:solidFill>
            <a:srgbClr val="283048"/>
          </a:solidFill>
          <a:ln w="9525">
            <a:solidFill>
              <a:srgbClr val="283048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969264" y="7854696"/>
            <a:ext cx="12755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37" name="Text 34"/>
          <p:cNvSpPr txBox="1"/>
          <p:nvPr/>
        </p:nvSpPr>
        <p:spPr>
          <a:xfrm>
            <a:off x="969264" y="8028432"/>
            <a:ext cx="12755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2354580" y="7845552"/>
            <a:ext cx="0" cy="42062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2500884" y="7854696"/>
            <a:ext cx="12755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</a:t>
            </a:r>
            <a:endParaRPr lang="en-US" sz="700" dirty="0"/>
          </a:p>
        </p:txBody>
      </p:sp>
      <p:sp>
        <p:nvSpPr>
          <p:cNvPr id="40" name="Text 37"/>
          <p:cNvSpPr txBox="1"/>
          <p:nvPr/>
        </p:nvSpPr>
        <p:spPr>
          <a:xfrm>
            <a:off x="2500884" y="8028432"/>
            <a:ext cx="12755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role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3886200" y="7845552"/>
            <a:ext cx="0" cy="42062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4032504" y="7854696"/>
            <a:ext cx="12755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43" name="Text 40"/>
          <p:cNvSpPr txBox="1"/>
          <p:nvPr/>
        </p:nvSpPr>
        <p:spPr>
          <a:xfrm>
            <a:off x="4032504" y="8028432"/>
            <a:ext cx="12755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44" name="Shape 41"/>
          <p:cNvSpPr/>
          <p:nvPr/>
        </p:nvSpPr>
        <p:spPr>
          <a:xfrm>
            <a:off x="5417820" y="7845552"/>
            <a:ext cx="0" cy="42062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5564124" y="7854696"/>
            <a:ext cx="12755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</a:t>
            </a:r>
            <a:endParaRPr lang="en-US" sz="700" dirty="0"/>
          </a:p>
        </p:txBody>
      </p:sp>
      <p:sp>
        <p:nvSpPr>
          <p:cNvPr id="46" name="Text 43"/>
          <p:cNvSpPr txBox="1"/>
          <p:nvPr/>
        </p:nvSpPr>
        <p:spPr>
          <a:xfrm>
            <a:off x="5564124" y="8028432"/>
            <a:ext cx="12755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REF·00·0</a:t>
            </a:r>
            <a:endParaRPr lang="en-US" sz="1000" dirty="0"/>
          </a:p>
        </p:txBody>
      </p:sp>
      <p:sp>
        <p:nvSpPr>
          <p:cNvPr id="47" name="Shape 44"/>
          <p:cNvSpPr/>
          <p:nvPr/>
        </p:nvSpPr>
        <p:spPr>
          <a:xfrm>
            <a:off x="6309360" y="1097280"/>
            <a:ext cx="640080" cy="640080"/>
          </a:xfrm>
          <a:prstGeom prst="ellipse">
            <a:avLst/>
          </a:prstGeom>
          <a:solidFill>
            <a:srgbClr val="283048"/>
          </a:solidFill>
          <a:ln w="12700">
            <a:solidFill>
              <a:srgbClr val="283048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450178" y="1238098"/>
            <a:ext cx="358445" cy="358445"/>
          </a:xfrm>
          <a:prstGeom prst="star4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822960" y="8595360"/>
            <a:ext cx="6126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line · name@example.com · example.com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74320" y="274320"/>
            <a:ext cx="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274320"/>
            <a:ext cx="0" cy="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498080" y="274320"/>
            <a:ext cx="-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0" y="274320"/>
            <a:ext cx="0" cy="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9784080"/>
            <a:ext cx="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74320" y="9784080"/>
            <a:ext cx="0" cy="-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0" y="9784080"/>
            <a:ext cx="-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98080" y="9784080"/>
            <a:ext cx="0" cy="-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818388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22376" y="749808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EYEBROW LABEL  ·  SECOND LABEL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1097280"/>
            <a:ext cx="64008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Display headline,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 in three lines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it needs them</a:t>
            </a:r>
            <a:endParaRPr lang="en-US" sz="4000" dirty="0"/>
          </a:p>
        </p:txBody>
      </p:sp>
      <p:sp>
        <p:nvSpPr>
          <p:cNvPr id="14" name="Shape 11"/>
          <p:cNvSpPr/>
          <p:nvPr/>
        </p:nvSpPr>
        <p:spPr>
          <a:xfrm>
            <a:off x="548640" y="3794760"/>
            <a:ext cx="2194560" cy="0"/>
          </a:xfrm>
          <a:prstGeom prst="line">
            <a:avLst/>
          </a:prstGeom>
          <a:noFill/>
          <a:ln w="25400">
            <a:solidFill>
              <a:srgbClr val="C4203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9776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subtitle line that carries the promise. Replace this sentence with yours.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4709160"/>
            <a:ext cx="3200400" cy="1463040"/>
          </a:xfrm>
          <a:prstGeom prst="roundRect">
            <a:avLst>
              <a:gd name="adj" fmla="val 3750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49808" y="4933188"/>
            <a:ext cx="82296" cy="82296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3544" y="486460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KICKER · 01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749808" y="5166360"/>
            <a:ext cx="2798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 heading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749808" y="5513832"/>
            <a:ext cx="279806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copy, three lines at most.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023360" y="4709160"/>
            <a:ext cx="3200400" cy="1463040"/>
          </a:xfrm>
          <a:prstGeom prst="roundRect">
            <a:avLst>
              <a:gd name="adj" fmla="val 3750"/>
            </a:avLst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224528" y="4933188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398264" y="486460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KICKER · 02</a:t>
            </a:r>
            <a:endParaRPr lang="en-US" sz="800" dirty="0"/>
          </a:p>
        </p:txBody>
      </p:sp>
      <p:sp>
        <p:nvSpPr>
          <p:cNvPr id="24" name="Text 21"/>
          <p:cNvSpPr txBox="1"/>
          <p:nvPr/>
        </p:nvSpPr>
        <p:spPr>
          <a:xfrm>
            <a:off x="4224528" y="5166360"/>
            <a:ext cx="2798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 heading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4224528" y="5513832"/>
            <a:ext cx="279806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counterweight to the panel beside it.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446520"/>
            <a:ext cx="199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340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6995160"/>
            <a:ext cx="1996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8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7196328"/>
            <a:ext cx="199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of basis</a:t>
            </a:r>
            <a:endParaRPr lang="en-US" sz="950" dirty="0"/>
          </a:p>
        </p:txBody>
      </p:sp>
      <p:sp>
        <p:nvSpPr>
          <p:cNvPr id="29" name="Text 26"/>
          <p:cNvSpPr txBox="1"/>
          <p:nvPr/>
        </p:nvSpPr>
        <p:spPr>
          <a:xfrm>
            <a:off x="2773680" y="6446520"/>
            <a:ext cx="199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0–0</a:t>
            </a:r>
            <a:endParaRPr lang="en-US" sz="3400" dirty="0"/>
          </a:p>
        </p:txBody>
      </p:sp>
      <p:sp>
        <p:nvSpPr>
          <p:cNvPr id="30" name="Text 27"/>
          <p:cNvSpPr txBox="1"/>
          <p:nvPr/>
        </p:nvSpPr>
        <p:spPr>
          <a:xfrm>
            <a:off x="2773680" y="6995160"/>
            <a:ext cx="1996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800" dirty="0"/>
          </a:p>
        </p:txBody>
      </p:sp>
      <p:sp>
        <p:nvSpPr>
          <p:cNvPr id="31" name="Text 28"/>
          <p:cNvSpPr txBox="1"/>
          <p:nvPr/>
        </p:nvSpPr>
        <p:spPr>
          <a:xfrm>
            <a:off x="2773680" y="7196328"/>
            <a:ext cx="199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of basis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2663952" y="6492240"/>
            <a:ext cx="0" cy="91440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4998720" y="6446520"/>
            <a:ext cx="199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$00k</a:t>
            </a:r>
            <a:endParaRPr lang="en-US" sz="3400" dirty="0"/>
          </a:p>
        </p:txBody>
      </p:sp>
      <p:sp>
        <p:nvSpPr>
          <p:cNvPr id="34" name="Text 31"/>
          <p:cNvSpPr txBox="1"/>
          <p:nvPr/>
        </p:nvSpPr>
        <p:spPr>
          <a:xfrm>
            <a:off x="4998720" y="6995160"/>
            <a:ext cx="1996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800" dirty="0"/>
          </a:p>
        </p:txBody>
      </p:sp>
      <p:sp>
        <p:nvSpPr>
          <p:cNvPr id="35" name="Text 32"/>
          <p:cNvSpPr txBox="1"/>
          <p:nvPr/>
        </p:nvSpPr>
        <p:spPr>
          <a:xfrm>
            <a:off x="4998720" y="7196328"/>
            <a:ext cx="199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of basis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4888992" y="6492240"/>
            <a:ext cx="0" cy="91440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48640" y="7635240"/>
            <a:ext cx="6675120" cy="566928"/>
          </a:xfrm>
          <a:prstGeom prst="rect">
            <a:avLst/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768096" y="763524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line that closes it.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Bold lead, muted rest.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548640" y="8412480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94944" y="849477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41" name="Text 38"/>
          <p:cNvSpPr txBox="1"/>
          <p:nvPr/>
        </p:nvSpPr>
        <p:spPr>
          <a:xfrm>
            <a:off x="694944" y="866851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2217420" y="848563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2363724" y="849477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</a:t>
            </a:r>
            <a:endParaRPr lang="en-US" sz="700" dirty="0"/>
          </a:p>
        </p:txBody>
      </p:sp>
      <p:sp>
        <p:nvSpPr>
          <p:cNvPr id="44" name="Text 41"/>
          <p:cNvSpPr txBox="1"/>
          <p:nvPr/>
        </p:nvSpPr>
        <p:spPr>
          <a:xfrm>
            <a:off x="2363724" y="866851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role</a:t>
            </a:r>
            <a:endParaRPr lang="en-US" sz="1000" dirty="0"/>
          </a:p>
        </p:txBody>
      </p:sp>
      <p:sp>
        <p:nvSpPr>
          <p:cNvPr id="45" name="Shape 42"/>
          <p:cNvSpPr/>
          <p:nvPr/>
        </p:nvSpPr>
        <p:spPr>
          <a:xfrm>
            <a:off x="3886200" y="848563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4032504" y="849477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47" name="Text 44"/>
          <p:cNvSpPr txBox="1"/>
          <p:nvPr/>
        </p:nvSpPr>
        <p:spPr>
          <a:xfrm>
            <a:off x="4032504" y="866851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48" name="Shape 45"/>
          <p:cNvSpPr/>
          <p:nvPr/>
        </p:nvSpPr>
        <p:spPr>
          <a:xfrm>
            <a:off x="5554980" y="848563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5701284" y="849477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50" name="Text 47"/>
          <p:cNvSpPr txBox="1"/>
          <p:nvPr/>
        </p:nvSpPr>
        <p:spPr>
          <a:xfrm>
            <a:off x="5701284" y="866851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of 19</a:t>
            </a:r>
            <a:endParaRPr lang="en-US" sz="1000" dirty="0"/>
          </a:p>
        </p:txBody>
      </p:sp>
      <p:sp>
        <p:nvSpPr>
          <p:cNvPr id="51" name="Text 48"/>
          <p:cNvSpPr txBox="1"/>
          <p:nvPr/>
        </p:nvSpPr>
        <p:spPr>
          <a:xfrm>
            <a:off x="548640" y="9189720"/>
            <a:ext cx="6675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line · name@example.com · example.com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NAME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633472" y="640080"/>
            <a:ext cx="196596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80060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04 OF 19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6675120" y="54864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795821" y="669341"/>
            <a:ext cx="307238" cy="307238"/>
          </a:xfrm>
          <a:prstGeom prst="star4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89611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Page title, in the display face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389888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lede line under the title that sets up what follows.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1847088"/>
            <a:ext cx="6675120" cy="1133856"/>
          </a:xfrm>
          <a:prstGeom prst="roundRect">
            <a:avLst>
              <a:gd name="adj" fmla="val 4839"/>
            </a:avLst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49808" y="2071116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923544" y="2002536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KICKER · 01</a:t>
            </a:r>
            <a:endParaRPr lang="en-US" sz="800" dirty="0"/>
          </a:p>
        </p:txBody>
      </p:sp>
      <p:sp>
        <p:nvSpPr>
          <p:cNvPr id="14" name="Text 11"/>
          <p:cNvSpPr txBox="1"/>
          <p:nvPr/>
        </p:nvSpPr>
        <p:spPr>
          <a:xfrm>
            <a:off x="749808" y="2304288"/>
            <a:ext cx="6272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 heading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749808" y="2651760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lines of body copy. Replace this text.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48640" y="3090672"/>
            <a:ext cx="6675120" cy="1133856"/>
          </a:xfrm>
          <a:prstGeom prst="roundRect">
            <a:avLst>
              <a:gd name="adj" fmla="val 4839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49808" y="3314700"/>
            <a:ext cx="82296" cy="82296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3544" y="3246120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KICKER · 02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749808" y="3547872"/>
            <a:ext cx="6272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 heading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749808" y="3895344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lines of body copy. Replace this text.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48640" y="4334256"/>
            <a:ext cx="6675120" cy="1133856"/>
          </a:xfrm>
          <a:prstGeom prst="roundRect">
            <a:avLst>
              <a:gd name="adj" fmla="val 4839"/>
            </a:avLst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49808" y="4558284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23544" y="4489704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KICKER · 03</a:t>
            </a:r>
            <a:endParaRPr lang="en-US" sz="800" dirty="0"/>
          </a:p>
        </p:txBody>
      </p:sp>
      <p:sp>
        <p:nvSpPr>
          <p:cNvPr id="24" name="Text 21"/>
          <p:cNvSpPr txBox="1"/>
          <p:nvPr/>
        </p:nvSpPr>
        <p:spPr>
          <a:xfrm>
            <a:off x="749808" y="4791456"/>
            <a:ext cx="6272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 heading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749808" y="5138928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lines of body copy. Replace this text.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548640" y="5623560"/>
            <a:ext cx="3200400" cy="1920240"/>
          </a:xfrm>
          <a:prstGeom prst="roundRect">
            <a:avLst>
              <a:gd name="adj" fmla="val 2857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768096" y="5779008"/>
            <a:ext cx="2761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Left column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768096" y="6089904"/>
            <a:ext cx="2761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SUBHEAD IN CAPS</a:t>
            </a:r>
            <a:endParaRPr lang="en-US" sz="750" dirty="0"/>
          </a:p>
        </p:txBody>
      </p:sp>
      <p:sp>
        <p:nvSpPr>
          <p:cNvPr id="29" name="Text 26"/>
          <p:cNvSpPr txBox="1"/>
          <p:nvPr/>
        </p:nvSpPr>
        <p:spPr>
          <a:xfrm>
            <a:off x="768096" y="635508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1005840" y="6355080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of evidence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768096" y="66842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1005840" y="6684264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of evidence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68096" y="701344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1005840" y="7013448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of evidence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4023360" y="5623560"/>
            <a:ext cx="3200400" cy="1920240"/>
          </a:xfrm>
          <a:prstGeom prst="roundRect">
            <a:avLst>
              <a:gd name="adj" fmla="val 2857"/>
            </a:avLst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4242816" y="5779008"/>
            <a:ext cx="2761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 column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4242816" y="6089904"/>
            <a:ext cx="2761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SUBHEAD IN CAPS</a:t>
            </a:r>
            <a:endParaRPr lang="en-US" sz="750" dirty="0"/>
          </a:p>
        </p:txBody>
      </p:sp>
      <p:sp>
        <p:nvSpPr>
          <p:cNvPr id="38" name="Text 35"/>
          <p:cNvSpPr txBox="1"/>
          <p:nvPr/>
        </p:nvSpPr>
        <p:spPr>
          <a:xfrm>
            <a:off x="4242816" y="635508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480560" y="6355080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of evidence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242816" y="66842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4480560" y="6684264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of evidence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4242816" y="701344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</a:t>
            </a:r>
            <a:endParaRPr lang="en-US" sz="1050" dirty="0"/>
          </a:p>
        </p:txBody>
      </p:sp>
      <p:sp>
        <p:nvSpPr>
          <p:cNvPr id="43" name="Text 40"/>
          <p:cNvSpPr txBox="1"/>
          <p:nvPr/>
        </p:nvSpPr>
        <p:spPr>
          <a:xfrm>
            <a:off x="4480560" y="7013448"/>
            <a:ext cx="2523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of evidence</a:t>
            </a:r>
            <a:endParaRPr lang="en-US" sz="1050" dirty="0"/>
          </a:p>
        </p:txBody>
      </p:sp>
      <p:sp>
        <p:nvSpPr>
          <p:cNvPr id="44" name="Shape 41"/>
          <p:cNvSpPr/>
          <p:nvPr/>
        </p:nvSpPr>
        <p:spPr>
          <a:xfrm>
            <a:off x="548640" y="7726680"/>
            <a:ext cx="6675120" cy="566928"/>
          </a:xfrm>
          <a:prstGeom prst="rect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768096" y="772668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Callout lead.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The rest in the muted tone.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548640" y="8412480"/>
            <a:ext cx="667512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676656" y="8449056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900" dirty="0"/>
          </a:p>
        </p:txBody>
      </p:sp>
      <p:sp>
        <p:nvSpPr>
          <p:cNvPr id="48" name="Text 45"/>
          <p:cNvSpPr txBox="1"/>
          <p:nvPr/>
        </p:nvSpPr>
        <p:spPr>
          <a:xfrm>
            <a:off x="2000250" y="8449056"/>
            <a:ext cx="164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900" dirty="0"/>
          </a:p>
        </p:txBody>
      </p:sp>
      <p:sp>
        <p:nvSpPr>
          <p:cNvPr id="49" name="Shape 46"/>
          <p:cNvSpPr/>
          <p:nvPr/>
        </p:nvSpPr>
        <p:spPr>
          <a:xfrm>
            <a:off x="2082546" y="8449056"/>
            <a:ext cx="1259586" cy="25603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2082546" y="8449056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900" dirty="0"/>
          </a:p>
        </p:txBody>
      </p:sp>
      <p:sp>
        <p:nvSpPr>
          <p:cNvPr id="51" name="Text 48"/>
          <p:cNvSpPr txBox="1"/>
          <p:nvPr/>
        </p:nvSpPr>
        <p:spPr>
          <a:xfrm>
            <a:off x="3488436" y="8449056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900" dirty="0"/>
          </a:p>
        </p:txBody>
      </p:sp>
      <p:sp>
        <p:nvSpPr>
          <p:cNvPr id="52" name="Text 49"/>
          <p:cNvSpPr txBox="1"/>
          <p:nvPr/>
        </p:nvSpPr>
        <p:spPr>
          <a:xfrm>
            <a:off x="4812030" y="8449056"/>
            <a:ext cx="164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900" dirty="0"/>
          </a:p>
        </p:txBody>
      </p:sp>
      <p:sp>
        <p:nvSpPr>
          <p:cNvPr id="53" name="Text 50"/>
          <p:cNvSpPr txBox="1"/>
          <p:nvPr/>
        </p:nvSpPr>
        <p:spPr>
          <a:xfrm>
            <a:off x="4894326" y="8449056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6382512" y="8449056"/>
            <a:ext cx="713232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5" name="Text 52"/>
          <p:cNvSpPr txBox="1"/>
          <p:nvPr/>
        </p:nvSpPr>
        <p:spPr>
          <a:xfrm>
            <a:off x="6382512" y="8449056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19</a:t>
            </a:r>
            <a:endParaRPr lang="en-US" sz="900" dirty="0"/>
          </a:p>
        </p:txBody>
      </p:sp>
      <p:sp>
        <p:nvSpPr>
          <p:cNvPr id="56" name="Shape 53"/>
          <p:cNvSpPr/>
          <p:nvPr/>
        </p:nvSpPr>
        <p:spPr>
          <a:xfrm>
            <a:off x="548640" y="8915400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694944" y="8997696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58" name="Text 55"/>
          <p:cNvSpPr txBox="1"/>
          <p:nvPr/>
        </p:nvSpPr>
        <p:spPr>
          <a:xfrm>
            <a:off x="694944" y="9171432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59" name="Shape 56"/>
          <p:cNvSpPr/>
          <p:nvPr/>
        </p:nvSpPr>
        <p:spPr>
          <a:xfrm>
            <a:off x="2773680" y="898855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2919984" y="8997696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61" name="Text 58"/>
          <p:cNvSpPr txBox="1"/>
          <p:nvPr/>
        </p:nvSpPr>
        <p:spPr>
          <a:xfrm>
            <a:off x="2919984" y="9171432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62" name="Shape 59"/>
          <p:cNvSpPr/>
          <p:nvPr/>
        </p:nvSpPr>
        <p:spPr>
          <a:xfrm>
            <a:off x="4998720" y="898855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3" name="Text 60"/>
          <p:cNvSpPr txBox="1"/>
          <p:nvPr/>
        </p:nvSpPr>
        <p:spPr>
          <a:xfrm>
            <a:off x="5145024" y="8997696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64" name="Text 61"/>
          <p:cNvSpPr txBox="1"/>
          <p:nvPr/>
        </p:nvSpPr>
        <p:spPr>
          <a:xfrm>
            <a:off x="5145024" y="9171432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of 19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633472" y="640080"/>
            <a:ext cx="196596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80060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05 OF 19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6675120" y="54864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795821" y="669341"/>
            <a:ext cx="307238" cy="307238"/>
          </a:xfrm>
          <a:prstGeom prst="star4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89611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sequence, running down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731520" y="1627632"/>
            <a:ext cx="0" cy="2606040"/>
          </a:xfrm>
          <a:prstGeom prst="line">
            <a:avLst/>
          </a:prstGeom>
          <a:noFill/>
          <a:ln w="19050">
            <a:solidFill>
              <a:srgbClr val="E4E8F0"/>
            </a:solidFill>
            <a:prstDash val="dash"/>
          </a:ln>
        </p:spPr>
      </p:sp>
      <p:sp>
        <p:nvSpPr>
          <p:cNvPr id="11" name="Shape 8"/>
          <p:cNvSpPr/>
          <p:nvPr/>
        </p:nvSpPr>
        <p:spPr>
          <a:xfrm>
            <a:off x="667512" y="1627632"/>
            <a:ext cx="137160" cy="137160"/>
          </a:xfrm>
          <a:prstGeom prst="ellipse">
            <a:avLst/>
          </a:prstGeom>
          <a:solidFill>
            <a:srgbClr val="1C223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05840" y="156362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181965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what happens at this step, and who does it.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394960" y="1563624"/>
            <a:ext cx="559613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394960" y="1563624"/>
            <a:ext cx="55961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667512" y="2450592"/>
            <a:ext cx="137160" cy="137160"/>
          </a:xfrm>
          <a:prstGeom prst="ellipse">
            <a:avLst/>
          </a:prstGeom>
          <a:solidFill>
            <a:srgbClr val="1C223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005840" y="238658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05840" y="264261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what happens at this step, and who does it.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5394960" y="2386584"/>
            <a:ext cx="559613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394960" y="2386584"/>
            <a:ext cx="55961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667512" y="3273552"/>
            <a:ext cx="137160" cy="137160"/>
          </a:xfrm>
          <a:prstGeom prst="ellipse">
            <a:avLst/>
          </a:prstGeom>
          <a:solidFill>
            <a:srgbClr val="1C223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005840" y="320954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1005840" y="346557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what happens at this step, and who does it.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5394960" y="3209544"/>
            <a:ext cx="559613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394960" y="3209544"/>
            <a:ext cx="55961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667512" y="4096512"/>
            <a:ext cx="137160" cy="137160"/>
          </a:xfrm>
          <a:prstGeom prst="ellipse">
            <a:avLst/>
          </a:prstGeom>
          <a:solidFill>
            <a:srgbClr val="C42039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05840" y="403250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005840" y="428853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what happens at this step, and who does it.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5394960" y="4032504"/>
            <a:ext cx="559613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5394960" y="4032504"/>
            <a:ext cx="55961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</a:t>
            </a:r>
            <a:endParaRPr lang="en-US" sz="9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" y="5029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Numbered steps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548640" y="5440680"/>
            <a:ext cx="6675120" cy="36576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713232" y="544068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34" name="Text 31"/>
          <p:cNvSpPr txBox="1"/>
          <p:nvPr/>
        </p:nvSpPr>
        <p:spPr>
          <a:xfrm>
            <a:off x="1060704" y="544068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label — one line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548640" y="5897880"/>
            <a:ext cx="6675120" cy="36576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713232" y="589788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37" name="Text 34"/>
          <p:cNvSpPr txBox="1"/>
          <p:nvPr/>
        </p:nvSpPr>
        <p:spPr>
          <a:xfrm>
            <a:off x="1060704" y="589788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label — one line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548640" y="6355080"/>
            <a:ext cx="6675120" cy="365760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713232" y="635508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40" name="Text 37"/>
          <p:cNvSpPr txBox="1"/>
          <p:nvPr/>
        </p:nvSpPr>
        <p:spPr>
          <a:xfrm>
            <a:off x="1060704" y="635508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label — one line</a:t>
            </a:r>
            <a:endParaRPr lang="en-US" sz="1000" dirty="0"/>
          </a:p>
        </p:txBody>
      </p:sp>
      <p:sp>
        <p:nvSpPr>
          <p:cNvPr id="41" name="Text 38"/>
          <p:cNvSpPr txBox="1"/>
          <p:nvPr/>
        </p:nvSpPr>
        <p:spPr>
          <a:xfrm>
            <a:off x="548640" y="6931152"/>
            <a:ext cx="199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3400" dirty="0"/>
          </a:p>
        </p:txBody>
      </p:sp>
      <p:sp>
        <p:nvSpPr>
          <p:cNvPr id="42" name="Text 39"/>
          <p:cNvSpPr txBox="1"/>
          <p:nvPr/>
        </p:nvSpPr>
        <p:spPr>
          <a:xfrm>
            <a:off x="548640" y="7479792"/>
            <a:ext cx="1996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800" dirty="0"/>
          </a:p>
        </p:txBody>
      </p:sp>
      <p:sp>
        <p:nvSpPr>
          <p:cNvPr id="43" name="Text 40"/>
          <p:cNvSpPr txBox="1"/>
          <p:nvPr/>
        </p:nvSpPr>
        <p:spPr>
          <a:xfrm>
            <a:off x="548640" y="7680960"/>
            <a:ext cx="199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basis, one line</a:t>
            </a:r>
            <a:endParaRPr lang="en-US" sz="950" dirty="0"/>
          </a:p>
        </p:txBody>
      </p:sp>
      <p:sp>
        <p:nvSpPr>
          <p:cNvPr id="44" name="Text 41"/>
          <p:cNvSpPr txBox="1"/>
          <p:nvPr/>
        </p:nvSpPr>
        <p:spPr>
          <a:xfrm>
            <a:off x="2773680" y="6931152"/>
            <a:ext cx="199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0%</a:t>
            </a:r>
            <a:endParaRPr lang="en-US" sz="3400" dirty="0"/>
          </a:p>
        </p:txBody>
      </p:sp>
      <p:sp>
        <p:nvSpPr>
          <p:cNvPr id="45" name="Text 42"/>
          <p:cNvSpPr txBox="1"/>
          <p:nvPr/>
        </p:nvSpPr>
        <p:spPr>
          <a:xfrm>
            <a:off x="2773680" y="7479792"/>
            <a:ext cx="1996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800" dirty="0"/>
          </a:p>
        </p:txBody>
      </p:sp>
      <p:sp>
        <p:nvSpPr>
          <p:cNvPr id="46" name="Text 43"/>
          <p:cNvSpPr txBox="1"/>
          <p:nvPr/>
        </p:nvSpPr>
        <p:spPr>
          <a:xfrm>
            <a:off x="2773680" y="7680960"/>
            <a:ext cx="199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basis, one line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2663952" y="6976872"/>
            <a:ext cx="0" cy="91440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4998720" y="6931152"/>
            <a:ext cx="199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$00k</a:t>
            </a:r>
            <a:endParaRPr lang="en-US" sz="3400" dirty="0"/>
          </a:p>
        </p:txBody>
      </p:sp>
      <p:sp>
        <p:nvSpPr>
          <p:cNvPr id="49" name="Text 46"/>
          <p:cNvSpPr txBox="1"/>
          <p:nvPr/>
        </p:nvSpPr>
        <p:spPr>
          <a:xfrm>
            <a:off x="4998720" y="7479792"/>
            <a:ext cx="1996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800" dirty="0"/>
          </a:p>
        </p:txBody>
      </p:sp>
      <p:sp>
        <p:nvSpPr>
          <p:cNvPr id="50" name="Text 47"/>
          <p:cNvSpPr txBox="1"/>
          <p:nvPr/>
        </p:nvSpPr>
        <p:spPr>
          <a:xfrm>
            <a:off x="4998720" y="7680960"/>
            <a:ext cx="199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basis, one line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4888992" y="6976872"/>
            <a:ext cx="0" cy="91440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548640" y="8119872"/>
            <a:ext cx="6675120" cy="38404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31520" y="8275320"/>
            <a:ext cx="73152" cy="73152"/>
          </a:xfrm>
          <a:prstGeom prst="rect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914400" y="8119872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mono line — for anything copied verbatim</a:t>
            </a:r>
            <a:endParaRPr lang="en-US" sz="1000" dirty="0"/>
          </a:p>
        </p:txBody>
      </p:sp>
      <p:sp>
        <p:nvSpPr>
          <p:cNvPr id="55" name="Shape 52"/>
          <p:cNvSpPr/>
          <p:nvPr/>
        </p:nvSpPr>
        <p:spPr>
          <a:xfrm>
            <a:off x="548640" y="8558784"/>
            <a:ext cx="667512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676656" y="8595360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900" dirty="0"/>
          </a:p>
        </p:txBody>
      </p:sp>
      <p:sp>
        <p:nvSpPr>
          <p:cNvPr id="57" name="Text 54"/>
          <p:cNvSpPr txBox="1"/>
          <p:nvPr/>
        </p:nvSpPr>
        <p:spPr>
          <a:xfrm>
            <a:off x="2000250" y="8595360"/>
            <a:ext cx="164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900" dirty="0"/>
          </a:p>
        </p:txBody>
      </p:sp>
      <p:sp>
        <p:nvSpPr>
          <p:cNvPr id="58" name="Text 55"/>
          <p:cNvSpPr txBox="1"/>
          <p:nvPr/>
        </p:nvSpPr>
        <p:spPr>
          <a:xfrm>
            <a:off x="2082546" y="8595360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900" dirty="0"/>
          </a:p>
        </p:txBody>
      </p:sp>
      <p:sp>
        <p:nvSpPr>
          <p:cNvPr id="59" name="Text 56"/>
          <p:cNvSpPr txBox="1"/>
          <p:nvPr/>
        </p:nvSpPr>
        <p:spPr>
          <a:xfrm>
            <a:off x="3406140" y="8595360"/>
            <a:ext cx="164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900" dirty="0"/>
          </a:p>
        </p:txBody>
      </p:sp>
      <p:sp>
        <p:nvSpPr>
          <p:cNvPr id="60" name="Shape 57"/>
          <p:cNvSpPr/>
          <p:nvPr/>
        </p:nvSpPr>
        <p:spPr>
          <a:xfrm>
            <a:off x="3488436" y="8595360"/>
            <a:ext cx="1259586" cy="25603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61" name="Text 58"/>
          <p:cNvSpPr txBox="1"/>
          <p:nvPr/>
        </p:nvSpPr>
        <p:spPr>
          <a:xfrm>
            <a:off x="3488436" y="8595360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900" dirty="0"/>
          </a:p>
        </p:txBody>
      </p:sp>
      <p:sp>
        <p:nvSpPr>
          <p:cNvPr id="62" name="Text 59"/>
          <p:cNvSpPr txBox="1"/>
          <p:nvPr/>
        </p:nvSpPr>
        <p:spPr>
          <a:xfrm>
            <a:off x="4894326" y="8595360"/>
            <a:ext cx="12595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900" dirty="0"/>
          </a:p>
        </p:txBody>
      </p:sp>
      <p:sp>
        <p:nvSpPr>
          <p:cNvPr id="63" name="Shape 60"/>
          <p:cNvSpPr/>
          <p:nvPr/>
        </p:nvSpPr>
        <p:spPr>
          <a:xfrm>
            <a:off x="6382512" y="8595360"/>
            <a:ext cx="713232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6382512" y="8595360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19</a:t>
            </a:r>
            <a:endParaRPr lang="en-US" sz="900" dirty="0"/>
          </a:p>
        </p:txBody>
      </p:sp>
      <p:sp>
        <p:nvSpPr>
          <p:cNvPr id="65" name="Shape 62"/>
          <p:cNvSpPr/>
          <p:nvPr/>
        </p:nvSpPr>
        <p:spPr>
          <a:xfrm>
            <a:off x="548640" y="8942832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694944" y="9025128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67" name="Text 64"/>
          <p:cNvSpPr txBox="1"/>
          <p:nvPr/>
        </p:nvSpPr>
        <p:spPr>
          <a:xfrm>
            <a:off x="694944" y="9198864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68" name="Shape 65"/>
          <p:cNvSpPr/>
          <p:nvPr/>
        </p:nvSpPr>
        <p:spPr>
          <a:xfrm>
            <a:off x="2773680" y="9015984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9" name="Text 66"/>
          <p:cNvSpPr txBox="1"/>
          <p:nvPr/>
        </p:nvSpPr>
        <p:spPr>
          <a:xfrm>
            <a:off x="2919984" y="9025128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70" name="Text 67"/>
          <p:cNvSpPr txBox="1"/>
          <p:nvPr/>
        </p:nvSpPr>
        <p:spPr>
          <a:xfrm>
            <a:off x="2919984" y="9198864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71" name="Shape 68"/>
          <p:cNvSpPr/>
          <p:nvPr/>
        </p:nvSpPr>
        <p:spPr>
          <a:xfrm>
            <a:off x="4998720" y="9015984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5145024" y="9025128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73" name="Text 70"/>
          <p:cNvSpPr txBox="1"/>
          <p:nvPr/>
        </p:nvSpPr>
        <p:spPr>
          <a:xfrm>
            <a:off x="5145024" y="9198864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of 19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74320" y="274320"/>
            <a:ext cx="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74320" y="274320"/>
            <a:ext cx="0" cy="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498080" y="274320"/>
            <a:ext cx="-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0" y="274320"/>
            <a:ext cx="0" cy="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9784080"/>
            <a:ext cx="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74320" y="9784080"/>
            <a:ext cx="0" cy="-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0" y="9784080"/>
            <a:ext cx="-237744" cy="0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98080" y="9784080"/>
            <a:ext cx="0" cy="-237744"/>
          </a:xfrm>
          <a:prstGeom prst="line">
            <a:avLst/>
          </a:prstGeom>
          <a:noFill/>
          <a:ln w="12700">
            <a:solidFill>
              <a:srgbClr val="C6D6E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50" dirty="0"/>
          </a:p>
        </p:txBody>
      </p:sp>
      <p:sp>
        <p:nvSpPr>
          <p:cNvPr id="12" name="Text 9"/>
          <p:cNvSpPr txBox="1"/>
          <p:nvPr/>
        </p:nvSpPr>
        <p:spPr>
          <a:xfrm>
            <a:off x="877824" y="548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CONTENTS AND PARTS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3547872" y="6400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57784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06 OF 19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89611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in here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150876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</a:t>
            </a:r>
            <a:endParaRPr lang="en-US" sz="800" dirty="0"/>
          </a:p>
        </p:txBody>
      </p:sp>
      <p:sp>
        <p:nvSpPr>
          <p:cNvPr id="17" name="Text 14"/>
          <p:cNvSpPr txBox="1"/>
          <p:nvPr/>
        </p:nvSpPr>
        <p:spPr>
          <a:xfrm>
            <a:off x="859536" y="1508760"/>
            <a:ext cx="5440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name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2331720" y="1677924"/>
            <a:ext cx="397764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ysDot"/>
          </a:ln>
        </p:spPr>
      </p:sp>
      <p:sp>
        <p:nvSpPr>
          <p:cNvPr id="19" name="Text 16"/>
          <p:cNvSpPr txBox="1"/>
          <p:nvPr/>
        </p:nvSpPr>
        <p:spPr>
          <a:xfrm>
            <a:off x="6355080" y="1508760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02</a:t>
            </a:r>
            <a:endParaRPr lang="en-US" sz="85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1837944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00" dirty="0"/>
          </a:p>
        </p:txBody>
      </p:sp>
      <p:sp>
        <p:nvSpPr>
          <p:cNvPr id="21" name="Text 18"/>
          <p:cNvSpPr txBox="1"/>
          <p:nvPr/>
        </p:nvSpPr>
        <p:spPr>
          <a:xfrm>
            <a:off x="859536" y="1837944"/>
            <a:ext cx="5440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name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2331720" y="2007108"/>
            <a:ext cx="397764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ysDot"/>
          </a:ln>
        </p:spPr>
      </p:sp>
      <p:sp>
        <p:nvSpPr>
          <p:cNvPr id="23" name="Text 20"/>
          <p:cNvSpPr txBox="1"/>
          <p:nvPr/>
        </p:nvSpPr>
        <p:spPr>
          <a:xfrm>
            <a:off x="6355080" y="1837944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03</a:t>
            </a:r>
            <a:endParaRPr lang="en-US" sz="85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2167128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25" name="Text 22"/>
          <p:cNvSpPr txBox="1"/>
          <p:nvPr/>
        </p:nvSpPr>
        <p:spPr>
          <a:xfrm>
            <a:off x="859536" y="2167128"/>
            <a:ext cx="5440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name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2331720" y="2336292"/>
            <a:ext cx="397764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ysDot"/>
          </a:ln>
        </p:spPr>
      </p:sp>
      <p:sp>
        <p:nvSpPr>
          <p:cNvPr id="27" name="Text 24"/>
          <p:cNvSpPr txBox="1"/>
          <p:nvPr/>
        </p:nvSpPr>
        <p:spPr>
          <a:xfrm>
            <a:off x="6355080" y="2167128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04</a:t>
            </a:r>
            <a:endParaRPr lang="en-US" sz="85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2496312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29" name="Text 26"/>
          <p:cNvSpPr txBox="1"/>
          <p:nvPr/>
        </p:nvSpPr>
        <p:spPr>
          <a:xfrm>
            <a:off x="859536" y="2496312"/>
            <a:ext cx="5440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name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2331720" y="2665476"/>
            <a:ext cx="397764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ysDot"/>
          </a:ln>
        </p:spPr>
      </p:sp>
      <p:sp>
        <p:nvSpPr>
          <p:cNvPr id="31" name="Text 28"/>
          <p:cNvSpPr txBox="1"/>
          <p:nvPr/>
        </p:nvSpPr>
        <p:spPr>
          <a:xfrm>
            <a:off x="6355080" y="2496312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05</a:t>
            </a:r>
            <a:endParaRPr lang="en-US" sz="850" dirty="0"/>
          </a:p>
        </p:txBody>
      </p:sp>
      <p:sp>
        <p:nvSpPr>
          <p:cNvPr id="32" name="Text 29"/>
          <p:cNvSpPr txBox="1"/>
          <p:nvPr/>
        </p:nvSpPr>
        <p:spPr>
          <a:xfrm>
            <a:off x="548640" y="2825496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33" name="Text 30"/>
          <p:cNvSpPr txBox="1"/>
          <p:nvPr/>
        </p:nvSpPr>
        <p:spPr>
          <a:xfrm>
            <a:off x="859536" y="2825496"/>
            <a:ext cx="5440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name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2331720" y="2994660"/>
            <a:ext cx="397764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ysDot"/>
          </a:ln>
        </p:spPr>
      </p:sp>
      <p:sp>
        <p:nvSpPr>
          <p:cNvPr id="35" name="Text 32"/>
          <p:cNvSpPr txBox="1"/>
          <p:nvPr/>
        </p:nvSpPr>
        <p:spPr>
          <a:xfrm>
            <a:off x="6355080" y="2825496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06</a:t>
            </a:r>
            <a:endParaRPr lang="en-US" sz="850" dirty="0"/>
          </a:p>
        </p:txBody>
      </p:sp>
      <p:sp>
        <p:nvSpPr>
          <p:cNvPr id="36" name="Text 33"/>
          <p:cNvSpPr txBox="1"/>
          <p:nvPr/>
        </p:nvSpPr>
        <p:spPr>
          <a:xfrm>
            <a:off x="548640" y="338328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BIN</a:t>
            </a:r>
            <a:endParaRPr lang="en-US" sz="850" dirty="0"/>
          </a:p>
        </p:txBody>
      </p:sp>
      <p:sp>
        <p:nvSpPr>
          <p:cNvPr id="37" name="Shape 34"/>
          <p:cNvSpPr/>
          <p:nvPr/>
        </p:nvSpPr>
        <p:spPr>
          <a:xfrm>
            <a:off x="3218688" y="3474720"/>
            <a:ext cx="2157984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5577840" y="33832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LOOSE SHAPES</a:t>
            </a:r>
            <a:endParaRPr lang="en-US" sz="850" dirty="0"/>
          </a:p>
        </p:txBody>
      </p:sp>
      <p:sp>
        <p:nvSpPr>
          <p:cNvPr id="39" name="Shape 36"/>
          <p:cNvSpPr/>
          <p:nvPr/>
        </p:nvSpPr>
        <p:spPr>
          <a:xfrm>
            <a:off x="548640" y="3675888"/>
            <a:ext cx="256032" cy="256032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548640" y="4023360"/>
            <a:ext cx="256032" cy="256032"/>
          </a:xfrm>
          <a:prstGeom prst="rect">
            <a:avLst/>
          </a:prstGeom>
          <a:ln w="19050">
            <a:solidFill>
              <a:srgbClr val="C4203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932688" y="3675888"/>
            <a:ext cx="256032" cy="256032"/>
          </a:xfrm>
          <a:prstGeom prst="ellipse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32688" y="4023360"/>
            <a:ext cx="256032" cy="256032"/>
          </a:xfrm>
          <a:prstGeom prst="ellipse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1316736" y="3675888"/>
            <a:ext cx="256032" cy="256032"/>
          </a:xfrm>
          <a:prstGeom prst="triangl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1316736" y="4023360"/>
            <a:ext cx="256032" cy="256032"/>
          </a:xfrm>
          <a:prstGeom prst="triangle">
            <a:avLst/>
          </a:prstGeom>
          <a:ln w="19050">
            <a:solidFill>
              <a:srgbClr val="8DA8C6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1700784" y="3675888"/>
            <a:ext cx="256032" cy="256032"/>
          </a:xfrm>
          <a:prstGeom prst="diamond">
            <a:avLst/>
          </a:prstGeom>
          <a:solidFill>
            <a:srgbClr val="1A685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1700784" y="4023360"/>
            <a:ext cx="256032" cy="256032"/>
          </a:xfrm>
          <a:prstGeom prst="diamond">
            <a:avLst/>
          </a:prstGeom>
          <a:ln w="19050">
            <a:solidFill>
              <a:srgbClr val="1A685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2084832" y="3675888"/>
            <a:ext cx="256032" cy="256032"/>
          </a:xfrm>
          <a:prstGeom prst="star4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2084832" y="4023360"/>
            <a:ext cx="256032" cy="256032"/>
          </a:xfrm>
          <a:prstGeom prst="star4">
            <a:avLst/>
          </a:prstGeom>
          <a:ln w="19050">
            <a:solidFill>
              <a:srgbClr val="C42039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2468880" y="3675888"/>
            <a:ext cx="256032" cy="256032"/>
          </a:xfrm>
          <a:prstGeom prst="star5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2468880" y="4023360"/>
            <a:ext cx="256032" cy="256032"/>
          </a:xfrm>
          <a:prstGeom prst="star5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2852928" y="3675888"/>
            <a:ext cx="256032" cy="256032"/>
          </a:xfrm>
          <a:prstGeom prst="plus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2852928" y="4023360"/>
            <a:ext cx="256032" cy="256032"/>
          </a:xfrm>
          <a:prstGeom prst="plus">
            <a:avLst/>
          </a:prstGeom>
          <a:ln w="19050">
            <a:solidFill>
              <a:srgbClr val="8DA8C6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3236976" y="3675888"/>
            <a:ext cx="256032" cy="256032"/>
          </a:xfrm>
          <a:prstGeom prst="chevron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3236976" y="4023360"/>
            <a:ext cx="256032" cy="256032"/>
          </a:xfrm>
          <a:prstGeom prst="chevron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023360" y="3803904"/>
            <a:ext cx="1005840" cy="0"/>
          </a:xfrm>
          <a:prstGeom prst="line">
            <a:avLst/>
          </a:prstGeom>
          <a:noFill/>
          <a:ln w="15875">
            <a:solidFill>
              <a:srgbClr val="1C2230"/>
            </a:solidFill>
            <a:prstDash val="solid"/>
            <a:tailEnd type="triangle"/>
          </a:ln>
        </p:spPr>
      </p:sp>
      <p:sp>
        <p:nvSpPr>
          <p:cNvPr id="56" name="Shape 53"/>
          <p:cNvSpPr/>
          <p:nvPr/>
        </p:nvSpPr>
        <p:spPr>
          <a:xfrm>
            <a:off x="4023360" y="4151376"/>
            <a:ext cx="1005840" cy="0"/>
          </a:xfrm>
          <a:prstGeom prst="line">
            <a:avLst/>
          </a:prstGeom>
          <a:noFill/>
          <a:ln w="15875">
            <a:solidFill>
              <a:srgbClr val="C42039"/>
            </a:solidFill>
            <a:prstDash val="dash"/>
            <a:tailEnd type="triangle"/>
          </a:ln>
        </p:spPr>
      </p:sp>
      <p:sp>
        <p:nvSpPr>
          <p:cNvPr id="57" name="Shape 54"/>
          <p:cNvSpPr/>
          <p:nvPr/>
        </p:nvSpPr>
        <p:spPr>
          <a:xfrm>
            <a:off x="5394960" y="3657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5515661" y="3778301"/>
            <a:ext cx="307238" cy="307238"/>
          </a:xfrm>
          <a:prstGeom prst="star4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6126480" y="3657600"/>
            <a:ext cx="548640" cy="548640"/>
          </a:xfrm>
          <a:prstGeom prst="ellipse">
            <a:avLst/>
          </a:prstGeom>
          <a:solidFill>
            <a:srgbClr val="283048"/>
          </a:solidFill>
          <a:ln w="12700">
            <a:solidFill>
              <a:srgbClr val="283048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6247181" y="3778301"/>
            <a:ext cx="307238" cy="307238"/>
          </a:xfrm>
          <a:prstGeom prst="star4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1" name="Text 58"/>
          <p:cNvSpPr txBox="1"/>
          <p:nvPr/>
        </p:nvSpPr>
        <p:spPr>
          <a:xfrm>
            <a:off x="548640" y="457200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FRAMES AND FILLS</a:t>
            </a:r>
            <a:endParaRPr lang="en-US" sz="850" dirty="0"/>
          </a:p>
        </p:txBody>
      </p:sp>
      <p:sp>
        <p:nvSpPr>
          <p:cNvPr id="62" name="Shape 59"/>
          <p:cNvSpPr/>
          <p:nvPr/>
        </p:nvSpPr>
        <p:spPr>
          <a:xfrm>
            <a:off x="3218688" y="4663440"/>
            <a:ext cx="2157984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3" name="Text 60"/>
          <p:cNvSpPr txBox="1"/>
          <p:nvPr/>
        </p:nvSpPr>
        <p:spPr>
          <a:xfrm>
            <a:off x="5577840" y="45720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</a:t>
            </a:r>
            <a:endParaRPr lang="en-US" sz="850" dirty="0"/>
          </a:p>
        </p:txBody>
      </p:sp>
      <p:sp>
        <p:nvSpPr>
          <p:cNvPr id="64" name="Shape 61"/>
          <p:cNvSpPr/>
          <p:nvPr/>
        </p:nvSpPr>
        <p:spPr>
          <a:xfrm>
            <a:off x="548640" y="4864608"/>
            <a:ext cx="566928" cy="566928"/>
          </a:xfrm>
          <a:prstGeom prst="roundRect">
            <a:avLst>
              <a:gd name="adj" fmla="val 9677"/>
            </a:avLst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234440" y="4864608"/>
            <a:ext cx="566928" cy="566928"/>
          </a:xfrm>
          <a:prstGeom prst="roundRect">
            <a:avLst>
              <a:gd name="adj" fmla="val 9677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1920240" y="4864608"/>
            <a:ext cx="566928" cy="566928"/>
          </a:xfrm>
          <a:prstGeom prst="roundRect">
            <a:avLst>
              <a:gd name="adj" fmla="val 9677"/>
            </a:avLst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2606040" y="4864608"/>
            <a:ext cx="566928" cy="566928"/>
          </a:xfrm>
          <a:prstGeom prst="roundRect">
            <a:avLst>
              <a:gd name="adj" fmla="val 9677"/>
            </a:avLst>
          </a:prstGeom>
          <a:solidFill>
            <a:srgbClr val="E7F1ED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3291840" y="4864608"/>
            <a:ext cx="566928" cy="566928"/>
          </a:xfrm>
          <a:prstGeom prst="rect">
            <a:avLst/>
          </a:prstGeom>
          <a:ln w="12700">
            <a:solidFill>
              <a:srgbClr val="C6D6E9"/>
            </a:solidFill>
            <a:prstDash val="dash"/>
          </a:ln>
        </p:spPr>
      </p:sp>
      <p:sp>
        <p:nvSpPr>
          <p:cNvPr id="69" name="Shape 66"/>
          <p:cNvSpPr/>
          <p:nvPr/>
        </p:nvSpPr>
        <p:spPr>
          <a:xfrm>
            <a:off x="4297680" y="4901184"/>
            <a:ext cx="2743200" cy="0"/>
          </a:xfrm>
          <a:prstGeom prst="line">
            <a:avLst/>
          </a:prstGeom>
          <a:noFill/>
          <a:ln w="19050">
            <a:solidFill>
              <a:srgbClr val="1C2230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4297680" y="5029200"/>
            <a:ext cx="2743200" cy="0"/>
          </a:xfrm>
          <a:prstGeom prst="line">
            <a:avLst/>
          </a:prstGeom>
          <a:noFill/>
          <a:ln w="25400">
            <a:solidFill>
              <a:srgbClr val="C42039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4297680" y="5157216"/>
            <a:ext cx="27432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4297680" y="5285232"/>
            <a:ext cx="2743200" cy="0"/>
          </a:xfrm>
          <a:prstGeom prst="line">
            <a:avLst/>
          </a:prstGeom>
          <a:noFill/>
          <a:ln w="12700">
            <a:solidFill>
              <a:srgbClr val="8DA8C6"/>
            </a:solidFill>
            <a:prstDash val="dash"/>
          </a:ln>
        </p:spPr>
      </p:sp>
      <p:sp>
        <p:nvSpPr>
          <p:cNvPr id="73" name="Shape 70"/>
          <p:cNvSpPr/>
          <p:nvPr/>
        </p:nvSpPr>
        <p:spPr>
          <a:xfrm>
            <a:off x="4297680" y="5413248"/>
            <a:ext cx="2743200" cy="0"/>
          </a:xfrm>
          <a:prstGeom prst="line">
            <a:avLst/>
          </a:prstGeom>
          <a:noFill/>
          <a:ln w="15875">
            <a:solidFill>
              <a:srgbClr val="8DA8C6"/>
            </a:solidFill>
            <a:prstDash val="sysDot"/>
          </a:ln>
        </p:spPr>
      </p:sp>
      <p:sp>
        <p:nvSpPr>
          <p:cNvPr id="74" name="Shape 71"/>
          <p:cNvSpPr/>
          <p:nvPr/>
        </p:nvSpPr>
        <p:spPr>
          <a:xfrm>
            <a:off x="548640" y="5715000"/>
            <a:ext cx="6675120" cy="1371600"/>
          </a:xfrm>
          <a:prstGeom prst="roundRect">
            <a:avLst>
              <a:gd name="adj" fmla="val 4000"/>
            </a:avLst>
          </a:prstGeom>
          <a:solidFill>
            <a:srgbClr val="283048"/>
          </a:solidFill>
          <a:ln w="9525">
            <a:solidFill>
              <a:srgbClr val="283048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749808" y="5939028"/>
            <a:ext cx="82296" cy="82296"/>
          </a:xfrm>
          <a:prstGeom prst="rect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6" name="Text 73"/>
          <p:cNvSpPr txBox="1"/>
          <p:nvPr/>
        </p:nvSpPr>
        <p:spPr>
          <a:xfrm>
            <a:off x="923544" y="5870448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LABEL</a:t>
            </a:r>
            <a:endParaRPr lang="en-US" sz="800" dirty="0"/>
          </a:p>
        </p:txBody>
      </p:sp>
      <p:sp>
        <p:nvSpPr>
          <p:cNvPr id="77" name="Text 74"/>
          <p:cNvSpPr txBox="1"/>
          <p:nvPr/>
        </p:nvSpPr>
        <p:spPr>
          <a:xfrm>
            <a:off x="749808" y="6172200"/>
            <a:ext cx="6272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closing statement</a:t>
            </a:r>
            <a:endParaRPr lang="en-US" sz="1500" dirty="0"/>
          </a:p>
        </p:txBody>
      </p:sp>
      <p:sp>
        <p:nvSpPr>
          <p:cNvPr id="78" name="Text 75"/>
          <p:cNvSpPr txBox="1"/>
          <p:nvPr/>
        </p:nvSpPr>
        <p:spPr>
          <a:xfrm>
            <a:off x="749808" y="6519672"/>
            <a:ext cx="6272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or two lines, in the muted tone, that say what to do next.</a:t>
            </a:r>
            <a:endParaRPr lang="en-US" sz="1050" dirty="0"/>
          </a:p>
        </p:txBody>
      </p:sp>
      <p:sp>
        <p:nvSpPr>
          <p:cNvPr id="79" name="Shape 76"/>
          <p:cNvSpPr/>
          <p:nvPr/>
        </p:nvSpPr>
        <p:spPr>
          <a:xfrm>
            <a:off x="548640" y="7315200"/>
            <a:ext cx="1057046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80" name="Text 77"/>
          <p:cNvSpPr txBox="1"/>
          <p:nvPr/>
        </p:nvSpPr>
        <p:spPr>
          <a:xfrm>
            <a:off x="548640" y="7315200"/>
            <a:ext cx="105704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chip</a:t>
            </a:r>
            <a:endParaRPr lang="en-US" sz="900" dirty="0"/>
          </a:p>
        </p:txBody>
      </p:sp>
      <p:sp>
        <p:nvSpPr>
          <p:cNvPr id="81" name="Shape 78"/>
          <p:cNvSpPr/>
          <p:nvPr/>
        </p:nvSpPr>
        <p:spPr>
          <a:xfrm>
            <a:off x="2148840" y="7315200"/>
            <a:ext cx="994867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82" name="Text 79"/>
          <p:cNvSpPr txBox="1"/>
          <p:nvPr/>
        </p:nvSpPr>
        <p:spPr>
          <a:xfrm>
            <a:off x="2148840" y="7315200"/>
            <a:ext cx="99486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chip</a:t>
            </a:r>
            <a:endParaRPr lang="en-US" sz="900" dirty="0"/>
          </a:p>
        </p:txBody>
      </p:sp>
      <p:sp>
        <p:nvSpPr>
          <p:cNvPr id="83" name="Shape 80"/>
          <p:cNvSpPr/>
          <p:nvPr/>
        </p:nvSpPr>
        <p:spPr>
          <a:xfrm>
            <a:off x="3657600" y="7315200"/>
            <a:ext cx="932688" cy="256032"/>
          </a:xfrm>
          <a:prstGeom prst="roundRect">
            <a:avLst>
              <a:gd name="adj" fmla="val 50000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84" name="Text 81"/>
          <p:cNvSpPr txBox="1"/>
          <p:nvPr/>
        </p:nvSpPr>
        <p:spPr>
          <a:xfrm>
            <a:off x="3657600" y="731520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chip</a:t>
            </a:r>
            <a:endParaRPr lang="en-US" sz="900" dirty="0"/>
          </a:p>
        </p:txBody>
      </p:sp>
      <p:sp>
        <p:nvSpPr>
          <p:cNvPr id="85" name="Shape 82"/>
          <p:cNvSpPr/>
          <p:nvPr/>
        </p:nvSpPr>
        <p:spPr>
          <a:xfrm>
            <a:off x="548640" y="7818120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86" name="Text 83"/>
          <p:cNvSpPr txBox="1"/>
          <p:nvPr/>
        </p:nvSpPr>
        <p:spPr>
          <a:xfrm>
            <a:off x="694944" y="790041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</a:t>
            </a:r>
            <a:endParaRPr lang="en-US" sz="700" dirty="0"/>
          </a:p>
        </p:txBody>
      </p:sp>
      <p:sp>
        <p:nvSpPr>
          <p:cNvPr id="87" name="Text 84"/>
          <p:cNvSpPr txBox="1"/>
          <p:nvPr/>
        </p:nvSpPr>
        <p:spPr>
          <a:xfrm>
            <a:off x="694944" y="807415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88" name="Shape 85"/>
          <p:cNvSpPr/>
          <p:nvPr/>
        </p:nvSpPr>
        <p:spPr>
          <a:xfrm>
            <a:off x="2217420" y="789127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89" name="Text 86"/>
          <p:cNvSpPr txBox="1"/>
          <p:nvPr/>
        </p:nvSpPr>
        <p:spPr>
          <a:xfrm>
            <a:off x="2363724" y="790041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700" dirty="0"/>
          </a:p>
        </p:txBody>
      </p:sp>
      <p:sp>
        <p:nvSpPr>
          <p:cNvPr id="90" name="Text 87"/>
          <p:cNvSpPr txBox="1"/>
          <p:nvPr/>
        </p:nvSpPr>
        <p:spPr>
          <a:xfrm>
            <a:off x="2363724" y="807415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role</a:t>
            </a:r>
            <a:endParaRPr lang="en-US" sz="1000" dirty="0"/>
          </a:p>
        </p:txBody>
      </p:sp>
      <p:sp>
        <p:nvSpPr>
          <p:cNvPr id="91" name="Shape 88"/>
          <p:cNvSpPr/>
          <p:nvPr/>
        </p:nvSpPr>
        <p:spPr>
          <a:xfrm>
            <a:off x="3886200" y="789127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2" name="Text 89"/>
          <p:cNvSpPr txBox="1"/>
          <p:nvPr/>
        </p:nvSpPr>
        <p:spPr>
          <a:xfrm>
            <a:off x="4032504" y="790041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93" name="Text 90"/>
          <p:cNvSpPr txBox="1"/>
          <p:nvPr/>
        </p:nvSpPr>
        <p:spPr>
          <a:xfrm>
            <a:off x="4032504" y="807415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name@example.com</a:t>
            </a:r>
            <a:endParaRPr lang="en-US" sz="1000" dirty="0"/>
          </a:p>
        </p:txBody>
      </p:sp>
      <p:sp>
        <p:nvSpPr>
          <p:cNvPr id="94" name="Shape 91"/>
          <p:cNvSpPr/>
          <p:nvPr/>
        </p:nvSpPr>
        <p:spPr>
          <a:xfrm>
            <a:off x="5554980" y="789127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5" name="Text 92"/>
          <p:cNvSpPr txBox="1"/>
          <p:nvPr/>
        </p:nvSpPr>
        <p:spPr>
          <a:xfrm>
            <a:off x="5701284" y="7900416"/>
            <a:ext cx="14127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</a:t>
            </a:r>
            <a:endParaRPr lang="en-US" sz="700" dirty="0"/>
          </a:p>
        </p:txBody>
      </p:sp>
      <p:sp>
        <p:nvSpPr>
          <p:cNvPr id="96" name="Text 93"/>
          <p:cNvSpPr txBox="1"/>
          <p:nvPr/>
        </p:nvSpPr>
        <p:spPr>
          <a:xfrm>
            <a:off x="5701284" y="8074152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1000" dirty="0"/>
          </a:p>
        </p:txBody>
      </p:sp>
      <p:sp>
        <p:nvSpPr>
          <p:cNvPr id="97" name="Shape 94"/>
          <p:cNvSpPr/>
          <p:nvPr/>
        </p:nvSpPr>
        <p:spPr>
          <a:xfrm>
            <a:off x="548640" y="8595360"/>
            <a:ext cx="6675120" cy="566928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98" name="Text 95"/>
          <p:cNvSpPr txBox="1"/>
          <p:nvPr/>
        </p:nvSpPr>
        <p:spPr>
          <a:xfrm>
            <a:off x="768096" y="859536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last line.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Bold lead, muted rest.</a:t>
            </a:r>
            <a:endParaRPr lang="en-US" sz="1100" dirty="0"/>
          </a:p>
        </p:txBody>
      </p:sp>
      <p:sp>
        <p:nvSpPr>
          <p:cNvPr id="99" name="Text 96"/>
          <p:cNvSpPr txBox="1"/>
          <p:nvPr/>
        </p:nvSpPr>
        <p:spPr>
          <a:xfrm>
            <a:off x="548640" y="9281160"/>
            <a:ext cx="6675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in Georgia and Arial · Letter, 8.5 × 11 · Drawing set REF·00·0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BROCHURE PARTS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3547872" y="6400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57784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– 08 OF 40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877824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Identity, date and marks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3716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parts a brochure needs in its first four inches.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00" dirty="0"/>
          </a:p>
        </p:txBody>
      </p:sp>
      <p:sp>
        <p:nvSpPr>
          <p:cNvPr id="11" name="Text 8"/>
          <p:cNvSpPr txBox="1"/>
          <p:nvPr/>
        </p:nvSpPr>
        <p:spPr>
          <a:xfrm>
            <a:off x="85953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PLATE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548640" y="1993392"/>
            <a:ext cx="1371600" cy="1371600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2103120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6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2304288"/>
            <a:ext cx="1371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4600" dirty="0"/>
          </a:p>
        </p:txBody>
      </p:sp>
      <p:sp>
        <p:nvSpPr>
          <p:cNvPr id="15" name="Shape 12"/>
          <p:cNvSpPr/>
          <p:nvPr/>
        </p:nvSpPr>
        <p:spPr>
          <a:xfrm>
            <a:off x="960120" y="2990088"/>
            <a:ext cx="548640" cy="0"/>
          </a:xfrm>
          <a:prstGeom prst="line">
            <a:avLst/>
          </a:prstGeom>
          <a:noFill/>
          <a:ln w="19050">
            <a:solidFill>
              <a:srgbClr val="E14658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3054096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 ·  2026</a:t>
            </a:r>
            <a:endParaRPr lang="en-US" sz="750" dirty="0"/>
          </a:p>
        </p:txBody>
      </p:sp>
      <p:sp>
        <p:nvSpPr>
          <p:cNvPr id="17" name="Shape 14"/>
          <p:cNvSpPr/>
          <p:nvPr/>
        </p:nvSpPr>
        <p:spPr>
          <a:xfrm>
            <a:off x="214884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14884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00" dirty="0"/>
          </a:p>
        </p:txBody>
      </p:sp>
      <p:sp>
        <p:nvSpPr>
          <p:cNvPr id="19" name="Text 16"/>
          <p:cNvSpPr txBox="1"/>
          <p:nvPr/>
        </p:nvSpPr>
        <p:spPr>
          <a:xfrm>
            <a:off x="2459736" y="1783080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AWARD MEDALLION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 rot="10800000">
            <a:off x="2393899" y="2493569"/>
            <a:ext cx="137160" cy="329184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10800000">
            <a:off x="2619299" y="2493569"/>
            <a:ext cx="137160" cy="329184"/>
          </a:xfrm>
          <a:prstGeom prst="triangle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176272" y="2011680"/>
            <a:ext cx="777240" cy="777240"/>
          </a:xfrm>
          <a:prstGeom prst="ellipse">
            <a:avLst/>
          </a:prstGeom>
          <a:solidFill>
            <a:srgbClr val="C42039"/>
          </a:solidFill>
          <a:ln w="15875">
            <a:solidFill>
              <a:srgbClr val="C4203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231136" y="2066544"/>
            <a:ext cx="667512" cy="667512"/>
          </a:xfrm>
          <a:prstGeom prst="ellipse">
            <a:avLst/>
          </a:prstGeom>
          <a:ln w="9525">
            <a:solidFill>
              <a:srgbClr val="F0CBD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393899" y="2167128"/>
            <a:ext cx="341986" cy="341986"/>
          </a:xfrm>
          <a:prstGeom prst="star5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2176272" y="2462479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</a:t>
            </a:r>
            <a:endParaRPr lang="en-US" sz="700" dirty="0"/>
          </a:p>
        </p:txBody>
      </p:sp>
      <p:sp>
        <p:nvSpPr>
          <p:cNvPr id="26" name="Shape 23"/>
          <p:cNvSpPr/>
          <p:nvPr/>
        </p:nvSpPr>
        <p:spPr>
          <a:xfrm rot="10800000">
            <a:off x="3290011" y="2493569"/>
            <a:ext cx="137160" cy="329184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rot="10800000">
            <a:off x="3515411" y="2493569"/>
            <a:ext cx="137160" cy="329184"/>
          </a:xfrm>
          <a:prstGeom prst="triangle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072384" y="2011680"/>
            <a:ext cx="777240" cy="77724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127248" y="2066544"/>
            <a:ext cx="667512" cy="667512"/>
          </a:xfrm>
          <a:prstGeom prst="ellipse">
            <a:avLst/>
          </a:prstGeom>
          <a:ln w="9525">
            <a:solidFill>
              <a:srgbClr val="C6D6E9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290011" y="2167128"/>
            <a:ext cx="341986" cy="341986"/>
          </a:xfrm>
          <a:prstGeom prst="star5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3072384" y="2462479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416052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416052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00" dirty="0"/>
          </a:p>
        </p:txBody>
      </p:sp>
      <p:sp>
        <p:nvSpPr>
          <p:cNvPr id="34" name="Text 31"/>
          <p:cNvSpPr txBox="1"/>
          <p:nvPr/>
        </p:nvSpPr>
        <p:spPr>
          <a:xfrm>
            <a:off x="447141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RIBBON · ACCENT</a:t>
            </a:r>
            <a:endParaRPr lang="en-US" sz="750" dirty="0"/>
          </a:p>
        </p:txBody>
      </p:sp>
      <p:sp>
        <p:nvSpPr>
          <p:cNvPr id="35" name="Shape 32"/>
          <p:cNvSpPr/>
          <p:nvPr/>
        </p:nvSpPr>
        <p:spPr>
          <a:xfrm>
            <a:off x="4288536" y="1993392"/>
            <a:ext cx="1938528" cy="3108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 rot="16200000">
            <a:off x="4160520" y="1993392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 rot="5400000">
            <a:off x="6227064" y="1993392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4160520" y="199339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3RD ANNUAL</a:t>
            </a:r>
            <a:endParaRPr lang="en-US" sz="850" dirty="0"/>
          </a:p>
        </p:txBody>
      </p:sp>
      <p:sp>
        <p:nvSpPr>
          <p:cNvPr id="39" name="Shape 36"/>
          <p:cNvSpPr/>
          <p:nvPr/>
        </p:nvSpPr>
        <p:spPr>
          <a:xfrm>
            <a:off x="4160520" y="2459736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4160520" y="2459736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00" dirty="0"/>
          </a:p>
        </p:txBody>
      </p:sp>
      <p:sp>
        <p:nvSpPr>
          <p:cNvPr id="41" name="Text 38"/>
          <p:cNvSpPr txBox="1"/>
          <p:nvPr/>
        </p:nvSpPr>
        <p:spPr>
          <a:xfrm>
            <a:off x="4471416" y="2432304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RIBBON · INK</a:t>
            </a:r>
            <a:endParaRPr lang="en-US" sz="750" dirty="0"/>
          </a:p>
        </p:txBody>
      </p:sp>
      <p:sp>
        <p:nvSpPr>
          <p:cNvPr id="42" name="Shape 39"/>
          <p:cNvSpPr/>
          <p:nvPr/>
        </p:nvSpPr>
        <p:spPr>
          <a:xfrm>
            <a:off x="4288536" y="2642616"/>
            <a:ext cx="1938528" cy="310896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 rot="16200000">
            <a:off x="4160520" y="2642616"/>
            <a:ext cx="128016" cy="310896"/>
          </a:xfrm>
          <a:prstGeom prst="triangle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 rot="5400000">
            <a:off x="6227064" y="2642616"/>
            <a:ext cx="128016" cy="310896"/>
          </a:xfrm>
          <a:prstGeom prst="triangle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4160520" y="2642616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8 AM</a:t>
            </a:r>
            <a:endParaRPr lang="en-US" sz="850" dirty="0"/>
          </a:p>
        </p:txBody>
      </p:sp>
      <p:sp>
        <p:nvSpPr>
          <p:cNvPr id="46" name="Shape 43"/>
          <p:cNvSpPr/>
          <p:nvPr/>
        </p:nvSpPr>
        <p:spPr>
          <a:xfrm>
            <a:off x="4160520" y="3099816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4160520" y="3099816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600" dirty="0"/>
          </a:p>
        </p:txBody>
      </p:sp>
      <p:sp>
        <p:nvSpPr>
          <p:cNvPr id="48" name="Text 45"/>
          <p:cNvSpPr txBox="1"/>
          <p:nvPr/>
        </p:nvSpPr>
        <p:spPr>
          <a:xfrm>
            <a:off x="4471416" y="3072384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 PIN</a:t>
            </a:r>
            <a:endParaRPr lang="en-US" sz="750" dirty="0"/>
          </a:p>
        </p:txBody>
      </p:sp>
      <p:sp>
        <p:nvSpPr>
          <p:cNvPr id="49" name="Shape 46"/>
          <p:cNvSpPr/>
          <p:nvPr/>
        </p:nvSpPr>
        <p:spPr>
          <a:xfrm>
            <a:off x="4160520" y="3291840"/>
            <a:ext cx="201168" cy="20116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 rot="10800000">
            <a:off x="4210812" y="3429000"/>
            <a:ext cx="100584" cy="12801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233672" y="3364992"/>
            <a:ext cx="54864" cy="548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4471416" y="3264408"/>
            <a:ext cx="2752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Venue name</a:t>
            </a:r>
            <a:endParaRPr lang="en-US" sz="1100" dirty="0"/>
          </a:p>
        </p:txBody>
      </p:sp>
      <p:sp>
        <p:nvSpPr>
          <p:cNvPr id="53" name="Text 50"/>
          <p:cNvSpPr txBox="1"/>
          <p:nvPr/>
        </p:nvSpPr>
        <p:spPr>
          <a:xfrm>
            <a:off x="4471416" y="347472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address · City, ST</a:t>
            </a:r>
            <a:endParaRPr lang="en-US" sz="850" dirty="0"/>
          </a:p>
        </p:txBody>
      </p:sp>
      <p:sp>
        <p:nvSpPr>
          <p:cNvPr id="54" name="Shape 51"/>
          <p:cNvSpPr/>
          <p:nvPr/>
        </p:nvSpPr>
        <p:spPr>
          <a:xfrm>
            <a:off x="548640" y="39593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5" name="Text 52"/>
          <p:cNvSpPr txBox="1"/>
          <p:nvPr/>
        </p:nvSpPr>
        <p:spPr>
          <a:xfrm>
            <a:off x="548640" y="39593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600" dirty="0"/>
          </a:p>
        </p:txBody>
      </p:sp>
      <p:sp>
        <p:nvSpPr>
          <p:cNvPr id="56" name="Text 53"/>
          <p:cNvSpPr txBox="1"/>
          <p:nvPr/>
        </p:nvSpPr>
        <p:spPr>
          <a:xfrm>
            <a:off x="859536" y="39319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MASTHEAD LOCKUP</a:t>
            </a:r>
            <a:endParaRPr lang="en-US" sz="750" dirty="0"/>
          </a:p>
        </p:txBody>
      </p:sp>
      <p:sp>
        <p:nvSpPr>
          <p:cNvPr id="57" name="Shape 54"/>
          <p:cNvSpPr/>
          <p:nvPr/>
        </p:nvSpPr>
        <p:spPr>
          <a:xfrm>
            <a:off x="548640" y="4142232"/>
            <a:ext cx="3200400" cy="160020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749808" y="4375404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9" name="Text 56"/>
          <p:cNvSpPr txBox="1"/>
          <p:nvPr/>
        </p:nvSpPr>
        <p:spPr>
          <a:xfrm>
            <a:off x="923544" y="430682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LABEL  ·  SECOND</a:t>
            </a:r>
            <a:endParaRPr lang="en-US" sz="800" dirty="0"/>
          </a:p>
        </p:txBody>
      </p:sp>
      <p:sp>
        <p:nvSpPr>
          <p:cNvPr id="60" name="Text 57"/>
          <p:cNvSpPr txBox="1"/>
          <p:nvPr/>
        </p:nvSpPr>
        <p:spPr>
          <a:xfrm>
            <a:off x="749808" y="4572000"/>
            <a:ext cx="279806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name,</a:t>
            </a:r>
            <a:endParaRPr lang="en-US" sz="2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lines</a:t>
            </a:r>
            <a:endParaRPr lang="en-US" sz="2400" dirty="0"/>
          </a:p>
        </p:txBody>
      </p:sp>
      <p:sp>
        <p:nvSpPr>
          <p:cNvPr id="61" name="Shape 58"/>
          <p:cNvSpPr/>
          <p:nvPr/>
        </p:nvSpPr>
        <p:spPr>
          <a:xfrm>
            <a:off x="749808" y="5413248"/>
            <a:ext cx="1005840" cy="0"/>
          </a:xfrm>
          <a:prstGeom prst="line">
            <a:avLst/>
          </a:prstGeom>
          <a:noFill/>
          <a:ln w="25400">
            <a:solidFill>
              <a:srgbClr val="C42039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749808" y="5477256"/>
            <a:ext cx="2798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of promise</a:t>
            </a:r>
            <a:endParaRPr lang="en-US" sz="850" dirty="0"/>
          </a:p>
        </p:txBody>
      </p:sp>
      <p:sp>
        <p:nvSpPr>
          <p:cNvPr id="63" name="Shape 60"/>
          <p:cNvSpPr/>
          <p:nvPr/>
        </p:nvSpPr>
        <p:spPr>
          <a:xfrm>
            <a:off x="4023360" y="39593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4023360" y="39593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600" dirty="0"/>
          </a:p>
        </p:txBody>
      </p:sp>
      <p:sp>
        <p:nvSpPr>
          <p:cNvPr id="65" name="Text 62"/>
          <p:cNvSpPr txBox="1"/>
          <p:nvPr/>
        </p:nvSpPr>
        <p:spPr>
          <a:xfrm>
            <a:off x="4334256" y="39319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 BAND · LIGHT</a:t>
            </a:r>
            <a:endParaRPr lang="en-US" sz="750" dirty="0"/>
          </a:p>
        </p:txBody>
      </p:sp>
      <p:sp>
        <p:nvSpPr>
          <p:cNvPr id="66" name="Shape 63"/>
          <p:cNvSpPr/>
          <p:nvPr/>
        </p:nvSpPr>
        <p:spPr>
          <a:xfrm>
            <a:off x="4023360" y="4142232"/>
            <a:ext cx="3200400" cy="786384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67" name="Text 64"/>
          <p:cNvSpPr txBox="1"/>
          <p:nvPr/>
        </p:nvSpPr>
        <p:spPr>
          <a:xfrm>
            <a:off x="4023360" y="4251960"/>
            <a:ext cx="106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</a:t>
            </a:r>
            <a:endParaRPr lang="en-US" sz="2400" dirty="0"/>
          </a:p>
        </p:txBody>
      </p:sp>
      <p:sp>
        <p:nvSpPr>
          <p:cNvPr id="68" name="Text 65"/>
          <p:cNvSpPr txBox="1"/>
          <p:nvPr/>
        </p:nvSpPr>
        <p:spPr>
          <a:xfrm>
            <a:off x="4023360" y="4654296"/>
            <a:ext cx="106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CARS</a:t>
            </a:r>
            <a:endParaRPr lang="en-US" sz="700" dirty="0"/>
          </a:p>
        </p:txBody>
      </p:sp>
      <p:sp>
        <p:nvSpPr>
          <p:cNvPr id="69" name="Shape 66"/>
          <p:cNvSpPr/>
          <p:nvPr/>
        </p:nvSpPr>
        <p:spPr>
          <a:xfrm>
            <a:off x="5090160" y="4288536"/>
            <a:ext cx="0" cy="493776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0" name="Text 67"/>
          <p:cNvSpPr txBox="1"/>
          <p:nvPr/>
        </p:nvSpPr>
        <p:spPr>
          <a:xfrm>
            <a:off x="5090160" y="4251960"/>
            <a:ext cx="106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400" dirty="0"/>
          </a:p>
        </p:txBody>
      </p:sp>
      <p:sp>
        <p:nvSpPr>
          <p:cNvPr id="71" name="Text 68"/>
          <p:cNvSpPr txBox="1"/>
          <p:nvPr/>
        </p:nvSpPr>
        <p:spPr>
          <a:xfrm>
            <a:off x="5090160" y="4654296"/>
            <a:ext cx="106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</a:t>
            </a:r>
            <a:endParaRPr lang="en-US" sz="700" dirty="0"/>
          </a:p>
        </p:txBody>
      </p:sp>
      <p:sp>
        <p:nvSpPr>
          <p:cNvPr id="72" name="Shape 69"/>
          <p:cNvSpPr/>
          <p:nvPr/>
        </p:nvSpPr>
        <p:spPr>
          <a:xfrm>
            <a:off x="6156960" y="4288536"/>
            <a:ext cx="0" cy="493776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3" name="Text 70"/>
          <p:cNvSpPr txBox="1"/>
          <p:nvPr/>
        </p:nvSpPr>
        <p:spPr>
          <a:xfrm>
            <a:off x="6156960" y="4251960"/>
            <a:ext cx="106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74" name="Text 71"/>
          <p:cNvSpPr txBox="1"/>
          <p:nvPr/>
        </p:nvSpPr>
        <p:spPr>
          <a:xfrm>
            <a:off x="6156960" y="4654296"/>
            <a:ext cx="106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</a:t>
            </a:r>
            <a:endParaRPr lang="en-US" sz="700" dirty="0"/>
          </a:p>
        </p:txBody>
      </p:sp>
      <p:sp>
        <p:nvSpPr>
          <p:cNvPr id="75" name="Shape 72"/>
          <p:cNvSpPr/>
          <p:nvPr/>
        </p:nvSpPr>
        <p:spPr>
          <a:xfrm>
            <a:off x="4023360" y="514807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6" name="Text 73"/>
          <p:cNvSpPr txBox="1"/>
          <p:nvPr/>
        </p:nvSpPr>
        <p:spPr>
          <a:xfrm>
            <a:off x="4023360" y="514807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600" dirty="0"/>
          </a:p>
        </p:txBody>
      </p:sp>
      <p:sp>
        <p:nvSpPr>
          <p:cNvPr id="77" name="Text 74"/>
          <p:cNvSpPr txBox="1"/>
          <p:nvPr/>
        </p:nvSpPr>
        <p:spPr>
          <a:xfrm>
            <a:off x="4334256" y="512064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 BAND · DARK</a:t>
            </a:r>
            <a:endParaRPr lang="en-US" sz="750" dirty="0"/>
          </a:p>
        </p:txBody>
      </p:sp>
      <p:sp>
        <p:nvSpPr>
          <p:cNvPr id="78" name="Shape 75"/>
          <p:cNvSpPr/>
          <p:nvPr/>
        </p:nvSpPr>
        <p:spPr>
          <a:xfrm>
            <a:off x="4023360" y="5330952"/>
            <a:ext cx="3200400" cy="786384"/>
          </a:xfrm>
          <a:prstGeom prst="rect">
            <a:avLst/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79" name="Text 76"/>
          <p:cNvSpPr txBox="1"/>
          <p:nvPr/>
        </p:nvSpPr>
        <p:spPr>
          <a:xfrm>
            <a:off x="4023360" y="5440680"/>
            <a:ext cx="106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2400" dirty="0"/>
          </a:p>
        </p:txBody>
      </p:sp>
      <p:sp>
        <p:nvSpPr>
          <p:cNvPr id="80" name="Text 77"/>
          <p:cNvSpPr txBox="1"/>
          <p:nvPr/>
        </p:nvSpPr>
        <p:spPr>
          <a:xfrm>
            <a:off x="4023360" y="5843016"/>
            <a:ext cx="106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700" dirty="0"/>
          </a:p>
        </p:txBody>
      </p:sp>
      <p:sp>
        <p:nvSpPr>
          <p:cNvPr id="81" name="Shape 78"/>
          <p:cNvSpPr/>
          <p:nvPr/>
        </p:nvSpPr>
        <p:spPr>
          <a:xfrm>
            <a:off x="5090160" y="5477256"/>
            <a:ext cx="0" cy="493776"/>
          </a:xfrm>
          <a:prstGeom prst="line">
            <a:avLst/>
          </a:prstGeom>
          <a:noFill/>
          <a:ln w="9525">
            <a:solidFill>
              <a:srgbClr val="283048"/>
            </a:solidFill>
            <a:prstDash val="solid"/>
          </a:ln>
        </p:spPr>
      </p:sp>
      <p:sp>
        <p:nvSpPr>
          <p:cNvPr id="82" name="Text 79"/>
          <p:cNvSpPr txBox="1"/>
          <p:nvPr/>
        </p:nvSpPr>
        <p:spPr>
          <a:xfrm>
            <a:off x="5090160" y="5440680"/>
            <a:ext cx="106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2400" dirty="0"/>
          </a:p>
        </p:txBody>
      </p:sp>
      <p:sp>
        <p:nvSpPr>
          <p:cNvPr id="83" name="Text 80"/>
          <p:cNvSpPr txBox="1"/>
          <p:nvPr/>
        </p:nvSpPr>
        <p:spPr>
          <a:xfrm>
            <a:off x="5090160" y="5843016"/>
            <a:ext cx="106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700" dirty="0"/>
          </a:p>
        </p:txBody>
      </p:sp>
      <p:sp>
        <p:nvSpPr>
          <p:cNvPr id="84" name="Shape 81"/>
          <p:cNvSpPr/>
          <p:nvPr/>
        </p:nvSpPr>
        <p:spPr>
          <a:xfrm>
            <a:off x="6156960" y="5477256"/>
            <a:ext cx="0" cy="493776"/>
          </a:xfrm>
          <a:prstGeom prst="line">
            <a:avLst/>
          </a:prstGeom>
          <a:noFill/>
          <a:ln w="9525">
            <a:solidFill>
              <a:srgbClr val="283048"/>
            </a:solidFill>
            <a:prstDash val="solid"/>
          </a:ln>
        </p:spPr>
      </p:sp>
      <p:sp>
        <p:nvSpPr>
          <p:cNvPr id="85" name="Text 82"/>
          <p:cNvSpPr txBox="1"/>
          <p:nvPr/>
        </p:nvSpPr>
        <p:spPr>
          <a:xfrm>
            <a:off x="6156960" y="5440680"/>
            <a:ext cx="1066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2400" dirty="0"/>
          </a:p>
        </p:txBody>
      </p:sp>
      <p:sp>
        <p:nvSpPr>
          <p:cNvPr id="86" name="Text 83"/>
          <p:cNvSpPr txBox="1"/>
          <p:nvPr/>
        </p:nvSpPr>
        <p:spPr>
          <a:xfrm>
            <a:off x="6156960" y="5843016"/>
            <a:ext cx="106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700" dirty="0"/>
          </a:p>
        </p:txBody>
      </p:sp>
      <p:sp>
        <p:nvSpPr>
          <p:cNvPr id="87" name="Shape 84"/>
          <p:cNvSpPr/>
          <p:nvPr/>
        </p:nvSpPr>
        <p:spPr>
          <a:xfrm>
            <a:off x="548640" y="6446520"/>
            <a:ext cx="6675120" cy="566928"/>
          </a:xfrm>
          <a:prstGeom prst="rect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88" name="Text 85"/>
          <p:cNvSpPr txBox="1"/>
          <p:nvPr/>
        </p:nvSpPr>
        <p:spPr>
          <a:xfrm>
            <a:off x="768096" y="644652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part on this board is loose.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Nothing is grouped — copy the shapes, drag them, retype them.</a:t>
            </a:r>
            <a:endParaRPr lang="en-US" sz="1100" dirty="0"/>
          </a:p>
        </p:txBody>
      </p:sp>
      <p:sp>
        <p:nvSpPr>
          <p:cNvPr id="89" name="Shape 86"/>
          <p:cNvSpPr/>
          <p:nvPr/>
        </p:nvSpPr>
        <p:spPr>
          <a:xfrm>
            <a:off x="548640" y="7178040"/>
            <a:ext cx="6675120" cy="1417320"/>
          </a:xfrm>
          <a:prstGeom prst="roundRect">
            <a:avLst>
              <a:gd name="adj" fmla="val 3871"/>
            </a:avLst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749808" y="7402068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1" name="Text 88"/>
          <p:cNvSpPr txBox="1"/>
          <p:nvPr/>
        </p:nvSpPr>
        <p:spPr>
          <a:xfrm>
            <a:off x="923544" y="7333488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THIS ONCE</a:t>
            </a:r>
            <a:endParaRPr lang="en-US" sz="800" dirty="0"/>
          </a:p>
        </p:txBody>
      </p:sp>
      <p:sp>
        <p:nvSpPr>
          <p:cNvPr id="92" name="Text 89"/>
          <p:cNvSpPr txBox="1"/>
          <p:nvPr/>
        </p:nvSpPr>
        <p:spPr>
          <a:xfrm>
            <a:off x="749808" y="7635240"/>
            <a:ext cx="6272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use these boards</a:t>
            </a:r>
            <a:endParaRPr lang="en-US" sz="1500" dirty="0"/>
          </a:p>
        </p:txBody>
      </p:sp>
      <p:sp>
        <p:nvSpPr>
          <p:cNvPr id="93" name="Text 90"/>
          <p:cNvSpPr txBox="1"/>
          <p:nvPr/>
        </p:nvSpPr>
        <p:spPr>
          <a:xfrm>
            <a:off x="749808" y="7982712"/>
            <a:ext cx="62727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Boards 05 to 09 hold forty numbered parts. Page 10 shows them assembled into a finished brochure page, so you can see what each one is for before you take it.</a:t>
            </a:r>
            <a:endParaRPr lang="en-US" sz="1050" dirty="0"/>
          </a:p>
        </p:txBody>
      </p:sp>
      <p:sp>
        <p:nvSpPr>
          <p:cNvPr id="94" name="Shape 91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5" name="Text 92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96" name="Text 93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97" name="Shape 94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8" name="Text 95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99" name="Text 96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00" name="Shape 97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1" name="Text 98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02" name="Text 99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of 19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BROCHURE PARTS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3547872" y="6400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57784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– 16 OF 40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877824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Programme and time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3716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schedule people can read standing up, in a field, holding a coffee.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600" dirty="0"/>
          </a:p>
        </p:txBody>
      </p:sp>
      <p:sp>
        <p:nvSpPr>
          <p:cNvPr id="11" name="Text 8"/>
          <p:cNvSpPr txBox="1"/>
          <p:nvPr/>
        </p:nvSpPr>
        <p:spPr>
          <a:xfrm>
            <a:off x="85953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TABS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548640" y="1993392"/>
            <a:ext cx="1545336" cy="384048"/>
          </a:xfrm>
          <a:prstGeom prst="rect">
            <a:avLst/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1993392"/>
            <a:ext cx="15453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148840" y="1993392"/>
            <a:ext cx="1545336" cy="384048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148840" y="1993392"/>
            <a:ext cx="15453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SUNDAY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402336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02336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00" dirty="0"/>
          </a:p>
        </p:txBody>
      </p:sp>
      <p:sp>
        <p:nvSpPr>
          <p:cNvPr id="18" name="Text 15"/>
          <p:cNvSpPr txBox="1"/>
          <p:nvPr/>
        </p:nvSpPr>
        <p:spPr>
          <a:xfrm>
            <a:off x="433425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CHIPS</a:t>
            </a:r>
            <a:endParaRPr lang="en-US" sz="750" dirty="0"/>
          </a:p>
        </p:txBody>
      </p:sp>
      <p:sp>
        <p:nvSpPr>
          <p:cNvPr id="19" name="Shape 16"/>
          <p:cNvSpPr/>
          <p:nvPr/>
        </p:nvSpPr>
        <p:spPr>
          <a:xfrm>
            <a:off x="4023360" y="2029968"/>
            <a:ext cx="746150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023360" y="2029968"/>
            <a:ext cx="7461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8:00 AM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4860950" y="2029968"/>
            <a:ext cx="621792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860950" y="202996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11:30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5574182" y="2029968"/>
            <a:ext cx="746150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574182" y="2029968"/>
            <a:ext cx="7461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2:00 PM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6411773" y="2029968"/>
            <a:ext cx="559613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6411773" y="2029968"/>
            <a:ext cx="55961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4:00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548640" y="25877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48640" y="25877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00" dirty="0"/>
          </a:p>
        </p:txBody>
      </p:sp>
      <p:sp>
        <p:nvSpPr>
          <p:cNvPr id="29" name="Text 26"/>
          <p:cNvSpPr txBox="1"/>
          <p:nvPr/>
        </p:nvSpPr>
        <p:spPr>
          <a:xfrm>
            <a:off x="859536" y="25603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ROW</a:t>
            </a:r>
            <a:endParaRPr lang="en-US" sz="750" dirty="0"/>
          </a:p>
        </p:txBody>
      </p:sp>
      <p:sp>
        <p:nvSpPr>
          <p:cNvPr id="30" name="Shape 27"/>
          <p:cNvSpPr/>
          <p:nvPr/>
        </p:nvSpPr>
        <p:spPr>
          <a:xfrm>
            <a:off x="548640" y="2770632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94944" y="2770632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8:00 AM</a:t>
            </a:r>
            <a:endParaRPr lang="en-US" sz="850" dirty="0"/>
          </a:p>
        </p:txBody>
      </p:sp>
      <p:sp>
        <p:nvSpPr>
          <p:cNvPr id="32" name="Text 29"/>
          <p:cNvSpPr txBox="1"/>
          <p:nvPr/>
        </p:nvSpPr>
        <p:spPr>
          <a:xfrm>
            <a:off x="1645920" y="277063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open · entrant load-in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5943600" y="2770632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gate</a:t>
            </a:r>
            <a:endParaRPr lang="en-US" sz="850" dirty="0"/>
          </a:p>
        </p:txBody>
      </p:sp>
      <p:sp>
        <p:nvSpPr>
          <p:cNvPr id="34" name="Shape 31"/>
          <p:cNvSpPr/>
          <p:nvPr/>
        </p:nvSpPr>
        <p:spPr>
          <a:xfrm>
            <a:off x="548640" y="3337560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548640" y="3337560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00" dirty="0"/>
          </a:p>
        </p:txBody>
      </p:sp>
      <p:sp>
        <p:nvSpPr>
          <p:cNvPr id="36" name="Text 33"/>
          <p:cNvSpPr txBox="1"/>
          <p:nvPr/>
        </p:nvSpPr>
        <p:spPr>
          <a:xfrm>
            <a:off x="859536" y="3310128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ROW · HIGHLIGHTED</a:t>
            </a:r>
            <a:endParaRPr lang="en-US" sz="750" dirty="0"/>
          </a:p>
        </p:txBody>
      </p:sp>
      <p:sp>
        <p:nvSpPr>
          <p:cNvPr id="37" name="Shape 34"/>
          <p:cNvSpPr/>
          <p:nvPr/>
        </p:nvSpPr>
        <p:spPr>
          <a:xfrm>
            <a:off x="548640" y="3520440"/>
            <a:ext cx="6675120" cy="420624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694944" y="3520440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3:30 PM</a:t>
            </a:r>
            <a:endParaRPr lang="en-US" sz="850" dirty="0"/>
          </a:p>
        </p:txBody>
      </p:sp>
      <p:sp>
        <p:nvSpPr>
          <p:cNvPr id="39" name="Text 36"/>
          <p:cNvSpPr txBox="1"/>
          <p:nvPr/>
        </p:nvSpPr>
        <p:spPr>
          <a:xfrm>
            <a:off x="1645920" y="3520440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Awards and Best in Show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5943600" y="3520440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stage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548640" y="4096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548640" y="4096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00" dirty="0"/>
          </a:p>
        </p:txBody>
      </p:sp>
      <p:sp>
        <p:nvSpPr>
          <p:cNvPr id="43" name="Text 40"/>
          <p:cNvSpPr txBox="1"/>
          <p:nvPr/>
        </p:nvSpPr>
        <p:spPr>
          <a:xfrm>
            <a:off x="859536" y="4069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SCHEDULE BLOCK</a:t>
            </a:r>
            <a:endParaRPr lang="en-US" sz="750" dirty="0"/>
          </a:p>
        </p:txBody>
      </p:sp>
      <p:sp>
        <p:nvSpPr>
          <p:cNvPr id="44" name="Shape 41"/>
          <p:cNvSpPr/>
          <p:nvPr/>
        </p:nvSpPr>
        <p:spPr>
          <a:xfrm>
            <a:off x="548640" y="4279392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694944" y="4279392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9:00 AM</a:t>
            </a:r>
            <a:endParaRPr lang="en-US" sz="850" dirty="0"/>
          </a:p>
        </p:txBody>
      </p:sp>
      <p:sp>
        <p:nvSpPr>
          <p:cNvPr id="46" name="Text 43"/>
          <p:cNvSpPr txBox="1"/>
          <p:nvPr/>
        </p:nvSpPr>
        <p:spPr>
          <a:xfrm>
            <a:off x="1645920" y="427939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Judging opens</a:t>
            </a:r>
            <a:endParaRPr lang="en-US" sz="1100" dirty="0"/>
          </a:p>
        </p:txBody>
      </p:sp>
      <p:sp>
        <p:nvSpPr>
          <p:cNvPr id="47" name="Text 44"/>
          <p:cNvSpPr txBox="1"/>
          <p:nvPr/>
        </p:nvSpPr>
        <p:spPr>
          <a:xfrm>
            <a:off x="5943600" y="4279392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</a:t>
            </a:r>
            <a:endParaRPr lang="en-US" sz="850" dirty="0"/>
          </a:p>
        </p:txBody>
      </p:sp>
      <p:sp>
        <p:nvSpPr>
          <p:cNvPr id="48" name="Shape 45"/>
          <p:cNvSpPr/>
          <p:nvPr/>
        </p:nvSpPr>
        <p:spPr>
          <a:xfrm>
            <a:off x="548640" y="4736592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694944" y="4736592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11:00</a:t>
            </a:r>
            <a:endParaRPr lang="en-US" sz="850" dirty="0"/>
          </a:p>
        </p:txBody>
      </p:sp>
      <p:sp>
        <p:nvSpPr>
          <p:cNvPr id="50" name="Text 47"/>
          <p:cNvSpPr txBox="1"/>
          <p:nvPr/>
        </p:nvSpPr>
        <p:spPr>
          <a:xfrm>
            <a:off x="1645920" y="473659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run · demonstration laps</a:t>
            </a:r>
            <a:endParaRPr lang="en-US" sz="1100" dirty="0"/>
          </a:p>
        </p:txBody>
      </p:sp>
      <p:sp>
        <p:nvSpPr>
          <p:cNvPr id="51" name="Text 48"/>
          <p:cNvSpPr txBox="1"/>
          <p:nvPr/>
        </p:nvSpPr>
        <p:spPr>
          <a:xfrm>
            <a:off x="5943600" y="4736592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</a:t>
            </a:r>
            <a:endParaRPr lang="en-US" sz="850" dirty="0"/>
          </a:p>
        </p:txBody>
      </p:sp>
      <p:sp>
        <p:nvSpPr>
          <p:cNvPr id="52" name="Shape 49"/>
          <p:cNvSpPr/>
          <p:nvPr/>
        </p:nvSpPr>
        <p:spPr>
          <a:xfrm>
            <a:off x="548640" y="5193792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3" name="Text 50"/>
          <p:cNvSpPr txBox="1"/>
          <p:nvPr/>
        </p:nvSpPr>
        <p:spPr>
          <a:xfrm>
            <a:off x="694944" y="5193792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12:30 PM</a:t>
            </a:r>
            <a:endParaRPr lang="en-US" sz="850" dirty="0"/>
          </a:p>
        </p:txBody>
      </p:sp>
      <p:sp>
        <p:nvSpPr>
          <p:cNvPr id="54" name="Text 51"/>
          <p:cNvSpPr txBox="1"/>
          <p:nvPr/>
        </p:nvSpPr>
        <p:spPr>
          <a:xfrm>
            <a:off x="1645920" y="519379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· vendors open</a:t>
            </a:r>
            <a:endParaRPr lang="en-US" sz="1100" dirty="0"/>
          </a:p>
        </p:txBody>
      </p:sp>
      <p:sp>
        <p:nvSpPr>
          <p:cNvPr id="55" name="Text 52"/>
          <p:cNvSpPr txBox="1"/>
          <p:nvPr/>
        </p:nvSpPr>
        <p:spPr>
          <a:xfrm>
            <a:off x="5943600" y="5193792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Paddock</a:t>
            </a:r>
            <a:endParaRPr lang="en-US" sz="850" dirty="0"/>
          </a:p>
        </p:txBody>
      </p:sp>
      <p:sp>
        <p:nvSpPr>
          <p:cNvPr id="56" name="Shape 53"/>
          <p:cNvSpPr/>
          <p:nvPr/>
        </p:nvSpPr>
        <p:spPr>
          <a:xfrm>
            <a:off x="548640" y="5650992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694944" y="5650992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2:00 PM</a:t>
            </a:r>
            <a:endParaRPr lang="en-US" sz="850" dirty="0"/>
          </a:p>
        </p:txBody>
      </p:sp>
      <p:sp>
        <p:nvSpPr>
          <p:cNvPr id="58" name="Text 55"/>
          <p:cNvSpPr txBox="1"/>
          <p:nvPr/>
        </p:nvSpPr>
        <p:spPr>
          <a:xfrm>
            <a:off x="1645920" y="565099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results posted</a:t>
            </a:r>
            <a:endParaRPr lang="en-US" sz="1100" dirty="0"/>
          </a:p>
        </p:txBody>
      </p:sp>
      <p:sp>
        <p:nvSpPr>
          <p:cNvPr id="59" name="Text 56"/>
          <p:cNvSpPr txBox="1"/>
          <p:nvPr/>
        </p:nvSpPr>
        <p:spPr>
          <a:xfrm>
            <a:off x="5943600" y="5650992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B</a:t>
            </a:r>
            <a:endParaRPr lang="en-US" sz="850" dirty="0"/>
          </a:p>
        </p:txBody>
      </p:sp>
      <p:sp>
        <p:nvSpPr>
          <p:cNvPr id="60" name="Shape 57"/>
          <p:cNvSpPr/>
          <p:nvPr/>
        </p:nvSpPr>
        <p:spPr>
          <a:xfrm>
            <a:off x="548640" y="6108192"/>
            <a:ext cx="6675120" cy="420624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61" name="Text 58"/>
          <p:cNvSpPr txBox="1"/>
          <p:nvPr/>
        </p:nvSpPr>
        <p:spPr>
          <a:xfrm>
            <a:off x="694944" y="6108192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3:30 PM</a:t>
            </a:r>
            <a:endParaRPr lang="en-US" sz="850" dirty="0"/>
          </a:p>
        </p:txBody>
      </p:sp>
      <p:sp>
        <p:nvSpPr>
          <p:cNvPr id="62" name="Text 59"/>
          <p:cNvSpPr txBox="1"/>
          <p:nvPr/>
        </p:nvSpPr>
        <p:spPr>
          <a:xfrm>
            <a:off x="1645920" y="6108192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Awards and Best in Show</a:t>
            </a:r>
            <a:endParaRPr lang="en-US" sz="1100" dirty="0"/>
          </a:p>
        </p:txBody>
      </p:sp>
      <p:sp>
        <p:nvSpPr>
          <p:cNvPr id="63" name="Text 60"/>
          <p:cNvSpPr txBox="1"/>
          <p:nvPr/>
        </p:nvSpPr>
        <p:spPr>
          <a:xfrm>
            <a:off x="5943600" y="6108192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stage</a:t>
            </a:r>
            <a:endParaRPr lang="en-US" sz="850" dirty="0"/>
          </a:p>
        </p:txBody>
      </p:sp>
      <p:sp>
        <p:nvSpPr>
          <p:cNvPr id="64" name="Shape 61"/>
          <p:cNvSpPr/>
          <p:nvPr/>
        </p:nvSpPr>
        <p:spPr>
          <a:xfrm>
            <a:off x="548640" y="67025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5" name="Text 62"/>
          <p:cNvSpPr txBox="1"/>
          <p:nvPr/>
        </p:nvSpPr>
        <p:spPr>
          <a:xfrm>
            <a:off x="548640" y="67025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00" dirty="0"/>
          </a:p>
        </p:txBody>
      </p:sp>
      <p:sp>
        <p:nvSpPr>
          <p:cNvPr id="66" name="Text 63"/>
          <p:cNvSpPr txBox="1"/>
          <p:nvPr/>
        </p:nvSpPr>
        <p:spPr>
          <a:xfrm>
            <a:off x="859536" y="66751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TWO-COLUMN PROGRAMME</a:t>
            </a:r>
            <a:endParaRPr lang="en-US" sz="750" dirty="0"/>
          </a:p>
        </p:txBody>
      </p:sp>
      <p:sp>
        <p:nvSpPr>
          <p:cNvPr id="67" name="Text 64"/>
          <p:cNvSpPr txBox="1"/>
          <p:nvPr/>
        </p:nvSpPr>
        <p:spPr>
          <a:xfrm>
            <a:off x="548640" y="688543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</a:t>
            </a:r>
            <a:endParaRPr lang="en-US" sz="750" dirty="0"/>
          </a:p>
        </p:txBody>
      </p:sp>
      <p:sp>
        <p:nvSpPr>
          <p:cNvPr id="68" name="Text 65"/>
          <p:cNvSpPr txBox="1"/>
          <p:nvPr/>
        </p:nvSpPr>
        <p:spPr>
          <a:xfrm>
            <a:off x="548640" y="7114032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800" dirty="0"/>
          </a:p>
        </p:txBody>
      </p:sp>
      <p:sp>
        <p:nvSpPr>
          <p:cNvPr id="69" name="Text 66"/>
          <p:cNvSpPr txBox="1"/>
          <p:nvPr/>
        </p:nvSpPr>
        <p:spPr>
          <a:xfrm>
            <a:off x="1325880" y="711403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item</a:t>
            </a:r>
            <a:endParaRPr lang="en-US" sz="1050" dirty="0"/>
          </a:p>
        </p:txBody>
      </p:sp>
      <p:sp>
        <p:nvSpPr>
          <p:cNvPr id="70" name="Text 67"/>
          <p:cNvSpPr txBox="1"/>
          <p:nvPr/>
        </p:nvSpPr>
        <p:spPr>
          <a:xfrm>
            <a:off x="548640" y="7388352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800" dirty="0"/>
          </a:p>
        </p:txBody>
      </p:sp>
      <p:sp>
        <p:nvSpPr>
          <p:cNvPr id="71" name="Text 68"/>
          <p:cNvSpPr txBox="1"/>
          <p:nvPr/>
        </p:nvSpPr>
        <p:spPr>
          <a:xfrm>
            <a:off x="1325880" y="738835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item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548640" y="7662672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800" dirty="0"/>
          </a:p>
        </p:txBody>
      </p:sp>
      <p:sp>
        <p:nvSpPr>
          <p:cNvPr id="73" name="Text 70"/>
          <p:cNvSpPr txBox="1"/>
          <p:nvPr/>
        </p:nvSpPr>
        <p:spPr>
          <a:xfrm>
            <a:off x="1325880" y="766267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item</a:t>
            </a:r>
            <a:endParaRPr lang="en-US" sz="1050" dirty="0"/>
          </a:p>
        </p:txBody>
      </p:sp>
      <p:sp>
        <p:nvSpPr>
          <p:cNvPr id="74" name="Text 71"/>
          <p:cNvSpPr txBox="1"/>
          <p:nvPr/>
        </p:nvSpPr>
        <p:spPr>
          <a:xfrm>
            <a:off x="4023360" y="688543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</a:t>
            </a:r>
            <a:endParaRPr lang="en-US" sz="750" dirty="0"/>
          </a:p>
        </p:txBody>
      </p:sp>
      <p:sp>
        <p:nvSpPr>
          <p:cNvPr id="75" name="Text 72"/>
          <p:cNvSpPr txBox="1"/>
          <p:nvPr/>
        </p:nvSpPr>
        <p:spPr>
          <a:xfrm>
            <a:off x="4023360" y="7114032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800" dirty="0"/>
          </a:p>
        </p:txBody>
      </p:sp>
      <p:sp>
        <p:nvSpPr>
          <p:cNvPr id="76" name="Text 73"/>
          <p:cNvSpPr txBox="1"/>
          <p:nvPr/>
        </p:nvSpPr>
        <p:spPr>
          <a:xfrm>
            <a:off x="4800600" y="711403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item</a:t>
            </a:r>
            <a:endParaRPr lang="en-US" sz="1050" dirty="0"/>
          </a:p>
        </p:txBody>
      </p:sp>
      <p:sp>
        <p:nvSpPr>
          <p:cNvPr id="77" name="Text 74"/>
          <p:cNvSpPr txBox="1"/>
          <p:nvPr/>
        </p:nvSpPr>
        <p:spPr>
          <a:xfrm>
            <a:off x="4023360" y="7388352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800" dirty="0"/>
          </a:p>
        </p:txBody>
      </p:sp>
      <p:sp>
        <p:nvSpPr>
          <p:cNvPr id="78" name="Text 75"/>
          <p:cNvSpPr txBox="1"/>
          <p:nvPr/>
        </p:nvSpPr>
        <p:spPr>
          <a:xfrm>
            <a:off x="4800600" y="738835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item</a:t>
            </a:r>
            <a:endParaRPr lang="en-US" sz="1050" dirty="0"/>
          </a:p>
        </p:txBody>
      </p:sp>
      <p:sp>
        <p:nvSpPr>
          <p:cNvPr id="79" name="Text 76"/>
          <p:cNvSpPr txBox="1"/>
          <p:nvPr/>
        </p:nvSpPr>
        <p:spPr>
          <a:xfrm>
            <a:off x="4023360" y="7662672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00:00</a:t>
            </a:r>
            <a:endParaRPr lang="en-US" sz="800" dirty="0"/>
          </a:p>
        </p:txBody>
      </p:sp>
      <p:sp>
        <p:nvSpPr>
          <p:cNvPr id="80" name="Text 77"/>
          <p:cNvSpPr txBox="1"/>
          <p:nvPr/>
        </p:nvSpPr>
        <p:spPr>
          <a:xfrm>
            <a:off x="4800600" y="7662672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item</a:t>
            </a:r>
            <a:endParaRPr lang="en-US" sz="1050" dirty="0"/>
          </a:p>
        </p:txBody>
      </p:sp>
      <p:sp>
        <p:nvSpPr>
          <p:cNvPr id="81" name="Shape 78"/>
          <p:cNvSpPr/>
          <p:nvPr/>
        </p:nvSpPr>
        <p:spPr>
          <a:xfrm>
            <a:off x="548640" y="80741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2" name="Text 79"/>
          <p:cNvSpPr txBox="1"/>
          <p:nvPr/>
        </p:nvSpPr>
        <p:spPr>
          <a:xfrm>
            <a:off x="548640" y="80741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00" dirty="0"/>
          </a:p>
        </p:txBody>
      </p:sp>
      <p:sp>
        <p:nvSpPr>
          <p:cNvPr id="83" name="Text 80"/>
          <p:cNvSpPr txBox="1"/>
          <p:nvPr/>
        </p:nvSpPr>
        <p:spPr>
          <a:xfrm>
            <a:off x="859536" y="80467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CALLOUT</a:t>
            </a:r>
            <a:endParaRPr lang="en-US" sz="750" dirty="0"/>
          </a:p>
        </p:txBody>
      </p:sp>
      <p:sp>
        <p:nvSpPr>
          <p:cNvPr id="84" name="Shape 81"/>
          <p:cNvSpPr/>
          <p:nvPr/>
        </p:nvSpPr>
        <p:spPr>
          <a:xfrm>
            <a:off x="548640" y="8257032"/>
            <a:ext cx="3200400" cy="566928"/>
          </a:xfrm>
          <a:prstGeom prst="rect">
            <a:avLst/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85" name="Text 82"/>
          <p:cNvSpPr txBox="1"/>
          <p:nvPr/>
        </p:nvSpPr>
        <p:spPr>
          <a:xfrm>
            <a:off x="768096" y="8257032"/>
            <a:ext cx="2761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8 AM.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Entrants by 7.</a:t>
            </a:r>
            <a:endParaRPr lang="en-US" sz="1100" dirty="0"/>
          </a:p>
        </p:txBody>
      </p:sp>
      <p:sp>
        <p:nvSpPr>
          <p:cNvPr id="86" name="Shape 83"/>
          <p:cNvSpPr/>
          <p:nvPr/>
        </p:nvSpPr>
        <p:spPr>
          <a:xfrm>
            <a:off x="4023360" y="80741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7" name="Text 84"/>
          <p:cNvSpPr txBox="1"/>
          <p:nvPr/>
        </p:nvSpPr>
        <p:spPr>
          <a:xfrm>
            <a:off x="4023360" y="80741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00" dirty="0"/>
          </a:p>
        </p:txBody>
      </p:sp>
      <p:sp>
        <p:nvSpPr>
          <p:cNvPr id="88" name="Text 85"/>
          <p:cNvSpPr txBox="1"/>
          <p:nvPr/>
        </p:nvSpPr>
        <p:spPr>
          <a:xfrm>
            <a:off x="4334256" y="80467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 CALLOUT</a:t>
            </a:r>
            <a:endParaRPr lang="en-US" sz="750" dirty="0"/>
          </a:p>
        </p:txBody>
      </p:sp>
      <p:sp>
        <p:nvSpPr>
          <p:cNvPr id="89" name="Shape 86"/>
          <p:cNvSpPr/>
          <p:nvPr/>
        </p:nvSpPr>
        <p:spPr>
          <a:xfrm>
            <a:off x="4023360" y="8257032"/>
            <a:ext cx="3200400" cy="566928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90" name="Text 87"/>
          <p:cNvSpPr txBox="1"/>
          <p:nvPr/>
        </p:nvSpPr>
        <p:spPr>
          <a:xfrm>
            <a:off x="4242816" y="8257032"/>
            <a:ext cx="2761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Entries close Sep 1.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No day-of entry.</a:t>
            </a:r>
            <a:endParaRPr lang="en-US" sz="1100" dirty="0"/>
          </a:p>
        </p:txBody>
      </p:sp>
      <p:sp>
        <p:nvSpPr>
          <p:cNvPr id="91" name="Shape 88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2" name="Text 89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93" name="Text 90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94" name="Shape 91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5" name="Text 92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96" name="Text 93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97" name="Shape 94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8" name="Text 95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99" name="Text 96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of 19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BROCHURE PARTS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3547872" y="6400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57784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– 24 OF 40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877824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Classes, judging and awards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3716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list an entrant reads first and a spectator reads second.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00" dirty="0"/>
          </a:p>
        </p:txBody>
      </p:sp>
      <p:sp>
        <p:nvSpPr>
          <p:cNvPr id="11" name="Text 8"/>
          <p:cNvSpPr txBox="1"/>
          <p:nvPr/>
        </p:nvSpPr>
        <p:spPr>
          <a:xfrm>
            <a:off x="85953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ROW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548640" y="2011680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2011680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50" dirty="0"/>
          </a:p>
        </p:txBody>
      </p:sp>
      <p:sp>
        <p:nvSpPr>
          <p:cNvPr id="14" name="Text 11"/>
          <p:cNvSpPr txBox="1"/>
          <p:nvPr/>
        </p:nvSpPr>
        <p:spPr>
          <a:xfrm>
            <a:off x="969264" y="199339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name — the period or the marque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0" y="199339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entered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548640" y="2304288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48640" y="2514600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2514600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00" dirty="0"/>
          </a:p>
        </p:txBody>
      </p:sp>
      <p:sp>
        <p:nvSpPr>
          <p:cNvPr id="19" name="Text 16"/>
          <p:cNvSpPr txBox="1"/>
          <p:nvPr/>
        </p:nvSpPr>
        <p:spPr>
          <a:xfrm>
            <a:off x="859536" y="2487168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LIST BLOCK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>
            <a:off x="548640" y="271576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48640" y="271576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50" dirty="0"/>
          </a:p>
        </p:txBody>
      </p:sp>
      <p:sp>
        <p:nvSpPr>
          <p:cNvPr id="22" name="Text 19"/>
          <p:cNvSpPr txBox="1"/>
          <p:nvPr/>
        </p:nvSpPr>
        <p:spPr>
          <a:xfrm>
            <a:off x="969264" y="269748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Pre-war · 1939 and earlier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400800" y="2697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entered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548640" y="300837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48640" y="308152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48640" y="308152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50" dirty="0"/>
          </a:p>
        </p:txBody>
      </p:sp>
      <p:sp>
        <p:nvSpPr>
          <p:cNvPr id="27" name="Text 24"/>
          <p:cNvSpPr txBox="1"/>
          <p:nvPr/>
        </p:nvSpPr>
        <p:spPr>
          <a:xfrm>
            <a:off x="969264" y="30632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Post-war · 1940 to 1959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6400800" y="3063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entered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548640" y="337413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48640" y="344728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48640" y="344728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50" dirty="0"/>
          </a:p>
        </p:txBody>
      </p:sp>
      <p:sp>
        <p:nvSpPr>
          <p:cNvPr id="32" name="Text 29"/>
          <p:cNvSpPr txBox="1"/>
          <p:nvPr/>
        </p:nvSpPr>
        <p:spPr>
          <a:xfrm>
            <a:off x="969264" y="34290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Muscle · 1960 to 1975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6400800" y="34290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entered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548640" y="373989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48640" y="381304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548640" y="381304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50" dirty="0"/>
          </a:p>
        </p:txBody>
      </p:sp>
      <p:sp>
        <p:nvSpPr>
          <p:cNvPr id="37" name="Text 34"/>
          <p:cNvSpPr txBox="1"/>
          <p:nvPr/>
        </p:nvSpPr>
        <p:spPr>
          <a:xfrm>
            <a:off x="969264" y="379476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classic · 1976 to 1999</a:t>
            </a:r>
            <a:endParaRPr lang="en-US" sz="1100" dirty="0"/>
          </a:p>
        </p:txBody>
      </p:sp>
      <p:sp>
        <p:nvSpPr>
          <p:cNvPr id="38" name="Text 35"/>
          <p:cNvSpPr txBox="1"/>
          <p:nvPr/>
        </p:nvSpPr>
        <p:spPr>
          <a:xfrm>
            <a:off x="6400800" y="3794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entered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548640" y="410565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548640" y="417880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548640" y="417880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750" dirty="0"/>
          </a:p>
        </p:txBody>
      </p:sp>
      <p:sp>
        <p:nvSpPr>
          <p:cNvPr id="42" name="Text 39"/>
          <p:cNvSpPr txBox="1"/>
          <p:nvPr/>
        </p:nvSpPr>
        <p:spPr>
          <a:xfrm>
            <a:off x="969264" y="416052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Trucks and utility</a:t>
            </a:r>
            <a:endParaRPr lang="en-US" sz="1100" dirty="0"/>
          </a:p>
        </p:txBody>
      </p:sp>
      <p:sp>
        <p:nvSpPr>
          <p:cNvPr id="43" name="Text 40"/>
          <p:cNvSpPr txBox="1"/>
          <p:nvPr/>
        </p:nvSpPr>
        <p:spPr>
          <a:xfrm>
            <a:off x="6400800" y="4160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entered</a:t>
            </a:r>
            <a:endParaRPr lang="en-US" sz="900" dirty="0"/>
          </a:p>
        </p:txBody>
      </p:sp>
      <p:sp>
        <p:nvSpPr>
          <p:cNvPr id="44" name="Shape 41"/>
          <p:cNvSpPr/>
          <p:nvPr/>
        </p:nvSpPr>
        <p:spPr>
          <a:xfrm>
            <a:off x="548640" y="447141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48640" y="454456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548640" y="454456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750" dirty="0"/>
          </a:p>
        </p:txBody>
      </p:sp>
      <p:sp>
        <p:nvSpPr>
          <p:cNvPr id="47" name="Text 44"/>
          <p:cNvSpPr txBox="1"/>
          <p:nvPr/>
        </p:nvSpPr>
        <p:spPr>
          <a:xfrm>
            <a:off x="969264" y="452628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Modified · any year</a:t>
            </a:r>
            <a:endParaRPr lang="en-US" sz="1100" dirty="0"/>
          </a:p>
        </p:txBody>
      </p:sp>
      <p:sp>
        <p:nvSpPr>
          <p:cNvPr id="48" name="Text 45"/>
          <p:cNvSpPr txBox="1"/>
          <p:nvPr/>
        </p:nvSpPr>
        <p:spPr>
          <a:xfrm>
            <a:off x="6400800" y="4526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entered</a:t>
            </a:r>
            <a:endParaRPr lang="en-US" sz="900" dirty="0"/>
          </a:p>
        </p:txBody>
      </p:sp>
      <p:sp>
        <p:nvSpPr>
          <p:cNvPr id="49" name="Shape 46"/>
          <p:cNvSpPr/>
          <p:nvPr/>
        </p:nvSpPr>
        <p:spPr>
          <a:xfrm>
            <a:off x="548640" y="483717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548640" y="50566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548640" y="50566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00" dirty="0"/>
          </a:p>
        </p:txBody>
      </p:sp>
      <p:sp>
        <p:nvSpPr>
          <p:cNvPr id="52" name="Text 49"/>
          <p:cNvSpPr txBox="1"/>
          <p:nvPr/>
        </p:nvSpPr>
        <p:spPr>
          <a:xfrm>
            <a:off x="859536" y="502920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 CARD</a:t>
            </a:r>
            <a:endParaRPr lang="en-US" sz="750" dirty="0"/>
          </a:p>
        </p:txBody>
      </p:sp>
      <p:sp>
        <p:nvSpPr>
          <p:cNvPr id="53" name="Shape 50"/>
          <p:cNvSpPr/>
          <p:nvPr/>
        </p:nvSpPr>
        <p:spPr>
          <a:xfrm>
            <a:off x="548640" y="5239512"/>
            <a:ext cx="3200400" cy="1097280"/>
          </a:xfrm>
          <a:prstGeom prst="roundRect">
            <a:avLst>
              <a:gd name="adj" fmla="val 5000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749808" y="5463540"/>
            <a:ext cx="82296" cy="82296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5" name="Text 52"/>
          <p:cNvSpPr txBox="1"/>
          <p:nvPr/>
        </p:nvSpPr>
        <p:spPr>
          <a:xfrm>
            <a:off x="923544" y="539496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01</a:t>
            </a:r>
            <a:endParaRPr lang="en-US" sz="800" dirty="0"/>
          </a:p>
        </p:txBody>
      </p:sp>
      <p:sp>
        <p:nvSpPr>
          <p:cNvPr id="56" name="Text 53"/>
          <p:cNvSpPr txBox="1"/>
          <p:nvPr/>
        </p:nvSpPr>
        <p:spPr>
          <a:xfrm>
            <a:off x="749808" y="5696712"/>
            <a:ext cx="2798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Category name</a:t>
            </a:r>
            <a:endParaRPr lang="en-US" sz="1500" dirty="0"/>
          </a:p>
        </p:txBody>
      </p:sp>
      <p:sp>
        <p:nvSpPr>
          <p:cNvPr id="57" name="Text 54"/>
          <p:cNvSpPr txBox="1"/>
          <p:nvPr/>
        </p:nvSpPr>
        <p:spPr>
          <a:xfrm>
            <a:off x="749808" y="6044184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what belongs in it.</a:t>
            </a:r>
            <a:endParaRPr lang="en-US" sz="1050" dirty="0"/>
          </a:p>
        </p:txBody>
      </p:sp>
      <p:sp>
        <p:nvSpPr>
          <p:cNvPr id="58" name="Shape 55"/>
          <p:cNvSpPr/>
          <p:nvPr/>
        </p:nvSpPr>
        <p:spPr>
          <a:xfrm>
            <a:off x="4023360" y="50566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9" name="Text 56"/>
          <p:cNvSpPr txBox="1"/>
          <p:nvPr/>
        </p:nvSpPr>
        <p:spPr>
          <a:xfrm>
            <a:off x="4023360" y="50566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600" dirty="0"/>
          </a:p>
        </p:txBody>
      </p:sp>
      <p:sp>
        <p:nvSpPr>
          <p:cNvPr id="60" name="Text 57"/>
          <p:cNvSpPr txBox="1"/>
          <p:nvPr/>
        </p:nvSpPr>
        <p:spPr>
          <a:xfrm>
            <a:off x="4334256" y="502920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AWARD TIER CARD</a:t>
            </a:r>
            <a:endParaRPr lang="en-US" sz="750" dirty="0"/>
          </a:p>
        </p:txBody>
      </p:sp>
      <p:sp>
        <p:nvSpPr>
          <p:cNvPr id="61" name="Shape 58"/>
          <p:cNvSpPr/>
          <p:nvPr/>
        </p:nvSpPr>
        <p:spPr>
          <a:xfrm>
            <a:off x="4023360" y="5239512"/>
            <a:ext cx="3200400" cy="1097280"/>
          </a:xfrm>
          <a:prstGeom prst="roundRect">
            <a:avLst>
              <a:gd name="adj" fmla="val 5000"/>
            </a:avLst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224528" y="5463540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3" name="Text 60"/>
          <p:cNvSpPr txBox="1"/>
          <p:nvPr/>
        </p:nvSpPr>
        <p:spPr>
          <a:xfrm>
            <a:off x="4398264" y="539496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 ONE</a:t>
            </a:r>
            <a:endParaRPr lang="en-US" sz="800" dirty="0"/>
          </a:p>
        </p:txBody>
      </p:sp>
      <p:sp>
        <p:nvSpPr>
          <p:cNvPr id="64" name="Text 61"/>
          <p:cNvSpPr txBox="1"/>
          <p:nvPr/>
        </p:nvSpPr>
        <p:spPr>
          <a:xfrm>
            <a:off x="4224528" y="5696712"/>
            <a:ext cx="2798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 in Show</a:t>
            </a:r>
            <a:endParaRPr lang="en-US" sz="1500" dirty="0"/>
          </a:p>
        </p:txBody>
      </p:sp>
      <p:sp>
        <p:nvSpPr>
          <p:cNvPr id="65" name="Text 62"/>
          <p:cNvSpPr txBox="1"/>
          <p:nvPr/>
        </p:nvSpPr>
        <p:spPr>
          <a:xfrm>
            <a:off x="4224528" y="6044184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how it is chosen.</a:t>
            </a:r>
            <a:endParaRPr lang="en-US" sz="1050" dirty="0"/>
          </a:p>
        </p:txBody>
      </p:sp>
      <p:sp>
        <p:nvSpPr>
          <p:cNvPr id="66" name="Shape 63"/>
          <p:cNvSpPr/>
          <p:nvPr/>
        </p:nvSpPr>
        <p:spPr>
          <a:xfrm>
            <a:off x="548640" y="64282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7" name="Text 64"/>
          <p:cNvSpPr txBox="1"/>
          <p:nvPr/>
        </p:nvSpPr>
        <p:spPr>
          <a:xfrm>
            <a:off x="548640" y="64282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600" dirty="0"/>
          </a:p>
        </p:txBody>
      </p:sp>
      <p:sp>
        <p:nvSpPr>
          <p:cNvPr id="68" name="Text 65"/>
          <p:cNvSpPr txBox="1"/>
          <p:nvPr/>
        </p:nvSpPr>
        <p:spPr>
          <a:xfrm>
            <a:off x="859536" y="640080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 TRIO</a:t>
            </a:r>
            <a:endParaRPr lang="en-US" sz="750" dirty="0"/>
          </a:p>
        </p:txBody>
      </p:sp>
      <p:sp>
        <p:nvSpPr>
          <p:cNvPr id="69" name="Shape 66"/>
          <p:cNvSpPr/>
          <p:nvPr/>
        </p:nvSpPr>
        <p:spPr>
          <a:xfrm rot="10800000">
            <a:off x="1068385" y="7099036"/>
            <a:ext cx="137160" cy="329184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 rot="10800000">
            <a:off x="1275222" y="7099036"/>
            <a:ext cx="137160" cy="329184"/>
          </a:xfrm>
          <a:prstGeom prst="triangle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868680" y="6656832"/>
            <a:ext cx="713232" cy="713232"/>
          </a:xfrm>
          <a:prstGeom prst="ellipse">
            <a:avLst/>
          </a:prstGeom>
          <a:solidFill>
            <a:srgbClr val="C42039"/>
          </a:solidFill>
          <a:ln w="15875">
            <a:solidFill>
              <a:srgbClr val="C42039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923544" y="6711696"/>
            <a:ext cx="603504" cy="603504"/>
          </a:xfrm>
          <a:prstGeom prst="ellipse">
            <a:avLst/>
          </a:prstGeom>
          <a:ln w="9525">
            <a:solidFill>
              <a:srgbClr val="F0CBD2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1068385" y="6799478"/>
            <a:ext cx="313822" cy="313822"/>
          </a:xfrm>
          <a:prstGeom prst="star5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4" name="Text 71"/>
          <p:cNvSpPr txBox="1"/>
          <p:nvPr/>
        </p:nvSpPr>
        <p:spPr>
          <a:xfrm>
            <a:off x="868680" y="7070507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</a:t>
            </a:r>
            <a:endParaRPr lang="en-US" sz="700" dirty="0"/>
          </a:p>
        </p:txBody>
      </p:sp>
      <p:sp>
        <p:nvSpPr>
          <p:cNvPr id="75" name="Shape 72"/>
          <p:cNvSpPr/>
          <p:nvPr/>
        </p:nvSpPr>
        <p:spPr>
          <a:xfrm rot="10800000">
            <a:off x="1952061" y="7104156"/>
            <a:ext cx="137160" cy="329184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 rot="10800000">
            <a:off x="2127077" y="7104156"/>
            <a:ext cx="137160" cy="329184"/>
          </a:xfrm>
          <a:prstGeom prst="triangle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1783080" y="6729984"/>
            <a:ext cx="603504" cy="60350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8F0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1837944" y="6784848"/>
            <a:ext cx="493776" cy="493776"/>
          </a:xfrm>
          <a:prstGeom prst="ellipse">
            <a:avLst/>
          </a:prstGeom>
          <a:ln w="9525">
            <a:solidFill>
              <a:srgbClr val="C6D6E9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1952061" y="6850685"/>
            <a:ext cx="265542" cy="265542"/>
          </a:xfrm>
          <a:prstGeom prst="star5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0" name="Text 77"/>
          <p:cNvSpPr txBox="1"/>
          <p:nvPr/>
        </p:nvSpPr>
        <p:spPr>
          <a:xfrm>
            <a:off x="1783080" y="7080016"/>
            <a:ext cx="603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2ND</a:t>
            </a:r>
            <a:endParaRPr lang="en-US" sz="700" dirty="0"/>
          </a:p>
        </p:txBody>
      </p:sp>
      <p:sp>
        <p:nvSpPr>
          <p:cNvPr id="81" name="Shape 78"/>
          <p:cNvSpPr/>
          <p:nvPr/>
        </p:nvSpPr>
        <p:spPr>
          <a:xfrm rot="10800000">
            <a:off x="2775021" y="7104156"/>
            <a:ext cx="137160" cy="329184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 rot="10800000">
            <a:off x="2950037" y="7104156"/>
            <a:ext cx="137160" cy="329184"/>
          </a:xfrm>
          <a:prstGeom prst="triangle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2606040" y="6729984"/>
            <a:ext cx="603504" cy="60350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8F0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2660904" y="6784848"/>
            <a:ext cx="493776" cy="493776"/>
          </a:xfrm>
          <a:prstGeom prst="ellipse">
            <a:avLst/>
          </a:prstGeom>
          <a:ln w="9525">
            <a:solidFill>
              <a:srgbClr val="C6D6E9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2775021" y="6850685"/>
            <a:ext cx="265542" cy="265542"/>
          </a:xfrm>
          <a:prstGeom prst="star5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6" name="Text 83"/>
          <p:cNvSpPr txBox="1"/>
          <p:nvPr/>
        </p:nvSpPr>
        <p:spPr>
          <a:xfrm>
            <a:off x="2606040" y="7080016"/>
            <a:ext cx="603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3RD</a:t>
            </a:r>
            <a:endParaRPr lang="en-US" sz="700" dirty="0"/>
          </a:p>
        </p:txBody>
      </p:sp>
      <p:sp>
        <p:nvSpPr>
          <p:cNvPr id="87" name="Shape 84"/>
          <p:cNvSpPr/>
          <p:nvPr/>
        </p:nvSpPr>
        <p:spPr>
          <a:xfrm>
            <a:off x="4023360" y="651967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8" name="Text 85"/>
          <p:cNvSpPr txBox="1"/>
          <p:nvPr/>
        </p:nvSpPr>
        <p:spPr>
          <a:xfrm>
            <a:off x="4023360" y="651967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600" dirty="0"/>
          </a:p>
        </p:txBody>
      </p:sp>
      <p:sp>
        <p:nvSpPr>
          <p:cNvPr id="89" name="Text 86"/>
          <p:cNvSpPr txBox="1"/>
          <p:nvPr/>
        </p:nvSpPr>
        <p:spPr>
          <a:xfrm>
            <a:off x="4334256" y="649224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JUDGING CRITERIA</a:t>
            </a:r>
            <a:endParaRPr lang="en-US" sz="750" dirty="0"/>
          </a:p>
        </p:txBody>
      </p:sp>
      <p:sp>
        <p:nvSpPr>
          <p:cNvPr id="90" name="Text 87"/>
          <p:cNvSpPr txBox="1"/>
          <p:nvPr/>
        </p:nvSpPr>
        <p:spPr>
          <a:xfrm>
            <a:off x="4023360" y="6510528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00" dirty="0"/>
          </a:p>
        </p:txBody>
      </p:sp>
      <p:sp>
        <p:nvSpPr>
          <p:cNvPr id="91" name="Text 88"/>
          <p:cNvSpPr txBox="1"/>
          <p:nvPr/>
        </p:nvSpPr>
        <p:spPr>
          <a:xfrm>
            <a:off x="4352544" y="6492240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Authenticity to period</a:t>
            </a:r>
            <a:endParaRPr lang="en-US" sz="1050" dirty="0"/>
          </a:p>
        </p:txBody>
      </p:sp>
      <p:sp>
        <p:nvSpPr>
          <p:cNvPr id="92" name="Text 89"/>
          <p:cNvSpPr txBox="1"/>
          <p:nvPr/>
        </p:nvSpPr>
        <p:spPr>
          <a:xfrm>
            <a:off x="4023360" y="6803136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93" name="Text 90"/>
          <p:cNvSpPr txBox="1"/>
          <p:nvPr/>
        </p:nvSpPr>
        <p:spPr>
          <a:xfrm>
            <a:off x="4352544" y="6784848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 and finish</a:t>
            </a:r>
            <a:endParaRPr lang="en-US" sz="1050" dirty="0"/>
          </a:p>
        </p:txBody>
      </p:sp>
      <p:sp>
        <p:nvSpPr>
          <p:cNvPr id="94" name="Text 91"/>
          <p:cNvSpPr txBox="1"/>
          <p:nvPr/>
        </p:nvSpPr>
        <p:spPr>
          <a:xfrm>
            <a:off x="4023360" y="7095744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95" name="Text 92"/>
          <p:cNvSpPr txBox="1"/>
          <p:nvPr/>
        </p:nvSpPr>
        <p:spPr>
          <a:xfrm>
            <a:off x="4352544" y="7077456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 bay and underside</a:t>
            </a:r>
            <a:endParaRPr lang="en-US" sz="1050" dirty="0"/>
          </a:p>
        </p:txBody>
      </p:sp>
      <p:sp>
        <p:nvSpPr>
          <p:cNvPr id="96" name="Text 93"/>
          <p:cNvSpPr txBox="1"/>
          <p:nvPr/>
        </p:nvSpPr>
        <p:spPr>
          <a:xfrm>
            <a:off x="4023360" y="73883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97" name="Text 94"/>
          <p:cNvSpPr txBox="1"/>
          <p:nvPr/>
        </p:nvSpPr>
        <p:spPr>
          <a:xfrm>
            <a:off x="4352544" y="7370064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Interior and documentation</a:t>
            </a:r>
            <a:endParaRPr lang="en-US" sz="1050" dirty="0"/>
          </a:p>
        </p:txBody>
      </p:sp>
      <p:sp>
        <p:nvSpPr>
          <p:cNvPr id="98" name="Shape 95"/>
          <p:cNvSpPr/>
          <p:nvPr/>
        </p:nvSpPr>
        <p:spPr>
          <a:xfrm>
            <a:off x="548640" y="77998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9" name="Text 96"/>
          <p:cNvSpPr txBox="1"/>
          <p:nvPr/>
        </p:nvSpPr>
        <p:spPr>
          <a:xfrm>
            <a:off x="548640" y="77998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600" dirty="0"/>
          </a:p>
        </p:txBody>
      </p:sp>
      <p:sp>
        <p:nvSpPr>
          <p:cNvPr id="100" name="Text 97"/>
          <p:cNvSpPr txBox="1"/>
          <p:nvPr/>
        </p:nvSpPr>
        <p:spPr>
          <a:xfrm>
            <a:off x="859536" y="777240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FEATURED ENTRY</a:t>
            </a:r>
            <a:endParaRPr lang="en-US" sz="750" dirty="0"/>
          </a:p>
        </p:txBody>
      </p:sp>
      <p:sp>
        <p:nvSpPr>
          <p:cNvPr id="101" name="Shape 98"/>
          <p:cNvSpPr/>
          <p:nvPr/>
        </p:nvSpPr>
        <p:spPr>
          <a:xfrm>
            <a:off x="548640" y="7982712"/>
            <a:ext cx="1463040" cy="73152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548640" y="7982712"/>
            <a:ext cx="1463040" cy="73152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548640" y="8714232"/>
            <a:ext cx="1463040" cy="-73152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822960" y="8229600"/>
            <a:ext cx="914400" cy="23774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05" name="Text 102"/>
          <p:cNvSpPr txBox="1"/>
          <p:nvPr/>
        </p:nvSpPr>
        <p:spPr>
          <a:xfrm>
            <a:off x="822960" y="82296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750" dirty="0"/>
          </a:p>
        </p:txBody>
      </p:sp>
      <p:sp>
        <p:nvSpPr>
          <p:cNvPr id="106" name="Text 103"/>
          <p:cNvSpPr txBox="1"/>
          <p:nvPr/>
        </p:nvSpPr>
        <p:spPr>
          <a:xfrm>
            <a:off x="2148840" y="7982712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car</a:t>
            </a:r>
            <a:endParaRPr lang="en-US" sz="1400" dirty="0"/>
          </a:p>
        </p:txBody>
      </p:sp>
      <p:sp>
        <p:nvSpPr>
          <p:cNvPr id="107" name="Text 104"/>
          <p:cNvSpPr txBox="1"/>
          <p:nvPr/>
        </p:nvSpPr>
        <p:spPr>
          <a:xfrm>
            <a:off x="2148840" y="825703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why it is here.</a:t>
            </a:r>
            <a:endParaRPr lang="en-US" sz="800" dirty="0"/>
          </a:p>
        </p:txBody>
      </p:sp>
      <p:sp>
        <p:nvSpPr>
          <p:cNvPr id="108" name="Shape 105"/>
          <p:cNvSpPr/>
          <p:nvPr/>
        </p:nvSpPr>
        <p:spPr>
          <a:xfrm>
            <a:off x="4023360" y="77998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9" name="Text 106"/>
          <p:cNvSpPr txBox="1"/>
          <p:nvPr/>
        </p:nvSpPr>
        <p:spPr>
          <a:xfrm>
            <a:off x="4023360" y="77998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600" dirty="0"/>
          </a:p>
        </p:txBody>
      </p:sp>
      <p:sp>
        <p:nvSpPr>
          <p:cNvPr id="110" name="Text 107"/>
          <p:cNvSpPr txBox="1"/>
          <p:nvPr/>
        </p:nvSpPr>
        <p:spPr>
          <a:xfrm>
            <a:off x="4334256" y="777240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 TABLE</a:t>
            </a:r>
            <a:endParaRPr lang="en-US" sz="750" dirty="0"/>
          </a:p>
        </p:txBody>
      </p:sp>
      <p:sp>
        <p:nvSpPr>
          <p:cNvPr id="111" name="Text 108"/>
          <p:cNvSpPr txBox="1"/>
          <p:nvPr/>
        </p:nvSpPr>
        <p:spPr>
          <a:xfrm>
            <a:off x="4023360" y="7982712"/>
            <a:ext cx="1344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</a:t>
            </a:r>
            <a:endParaRPr lang="en-US" sz="750" dirty="0"/>
          </a:p>
        </p:txBody>
      </p:sp>
      <p:sp>
        <p:nvSpPr>
          <p:cNvPr id="112" name="Text 109"/>
          <p:cNvSpPr txBox="1"/>
          <p:nvPr/>
        </p:nvSpPr>
        <p:spPr>
          <a:xfrm>
            <a:off x="5431536" y="7982712"/>
            <a:ext cx="17922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</a:t>
            </a:r>
            <a:endParaRPr lang="en-US" sz="1050" dirty="0"/>
          </a:p>
        </p:txBody>
      </p:sp>
      <p:sp>
        <p:nvSpPr>
          <p:cNvPr id="113" name="Shape 110"/>
          <p:cNvSpPr/>
          <p:nvPr/>
        </p:nvSpPr>
        <p:spPr>
          <a:xfrm>
            <a:off x="4023360" y="8220456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14" name="Text 111"/>
          <p:cNvSpPr txBox="1"/>
          <p:nvPr/>
        </p:nvSpPr>
        <p:spPr>
          <a:xfrm>
            <a:off x="4023360" y="8238744"/>
            <a:ext cx="1344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</a:t>
            </a:r>
            <a:endParaRPr lang="en-US" sz="750" dirty="0"/>
          </a:p>
        </p:txBody>
      </p:sp>
      <p:sp>
        <p:nvSpPr>
          <p:cNvPr id="115" name="Text 112"/>
          <p:cNvSpPr txBox="1"/>
          <p:nvPr/>
        </p:nvSpPr>
        <p:spPr>
          <a:xfrm>
            <a:off x="5431536" y="8238744"/>
            <a:ext cx="17922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Marque</a:t>
            </a:r>
            <a:endParaRPr lang="en-US" sz="1050" dirty="0"/>
          </a:p>
        </p:txBody>
      </p:sp>
      <p:sp>
        <p:nvSpPr>
          <p:cNvPr id="116" name="Shape 113"/>
          <p:cNvSpPr/>
          <p:nvPr/>
        </p:nvSpPr>
        <p:spPr>
          <a:xfrm>
            <a:off x="4023360" y="8476488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17" name="Text 114"/>
          <p:cNvSpPr txBox="1"/>
          <p:nvPr/>
        </p:nvSpPr>
        <p:spPr>
          <a:xfrm>
            <a:off x="4023360" y="8494776"/>
            <a:ext cx="1344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</a:t>
            </a:r>
            <a:endParaRPr lang="en-US" sz="750" dirty="0"/>
          </a:p>
        </p:txBody>
      </p:sp>
      <p:sp>
        <p:nvSpPr>
          <p:cNvPr id="118" name="Text 115"/>
          <p:cNvSpPr txBox="1"/>
          <p:nvPr/>
        </p:nvSpPr>
        <p:spPr>
          <a:xfrm>
            <a:off x="5431536" y="8494776"/>
            <a:ext cx="17922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119" name="Shape 116"/>
          <p:cNvSpPr/>
          <p:nvPr/>
        </p:nvSpPr>
        <p:spPr>
          <a:xfrm>
            <a:off x="4023360" y="8732520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20" name="Shape 117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21" name="Text 118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22" name="Text 119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23" name="Shape 120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24" name="Text 121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125" name="Text 122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26" name="Shape 123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27" name="Text 124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28" name="Text 125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of 19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BROCHURE PARTS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3547872" y="6400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57784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– 32 OF 40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877824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Tickets, pricing and sign-up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3716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parts that turn a reader into an attendee.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600" dirty="0"/>
          </a:p>
        </p:txBody>
      </p:sp>
      <p:sp>
        <p:nvSpPr>
          <p:cNvPr id="11" name="Text 8"/>
          <p:cNvSpPr txBox="1"/>
          <p:nvPr/>
        </p:nvSpPr>
        <p:spPr>
          <a:xfrm>
            <a:off x="85953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 STUB · LIGHT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548640" y="1993392"/>
            <a:ext cx="31089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702052" y="20756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02052" y="219456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702052" y="23134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702052" y="24323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702052" y="255117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702052" y="267004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702052" y="278892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702052" y="29077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633472" y="1901952"/>
            <a:ext cx="182880" cy="1828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633472" y="2907792"/>
            <a:ext cx="182880" cy="1828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68096" y="2176272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ADMIT ONE</a:t>
            </a:r>
            <a:endParaRPr lang="en-US" sz="750" dirty="0"/>
          </a:p>
        </p:txBody>
      </p:sp>
      <p:sp>
        <p:nvSpPr>
          <p:cNvPr id="24" name="Text 21"/>
          <p:cNvSpPr txBox="1"/>
          <p:nvPr/>
        </p:nvSpPr>
        <p:spPr>
          <a:xfrm>
            <a:off x="768096" y="237744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</a:t>
            </a:r>
            <a:endParaRPr lang="en-US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768096" y="2706624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 ·  Time  ·  Gate</a:t>
            </a:r>
            <a:endParaRPr lang="en-US" sz="850" dirty="0"/>
          </a:p>
        </p:txBody>
      </p:sp>
      <p:sp>
        <p:nvSpPr>
          <p:cNvPr id="26" name="Text 23"/>
          <p:cNvSpPr txBox="1"/>
          <p:nvPr/>
        </p:nvSpPr>
        <p:spPr>
          <a:xfrm>
            <a:off x="2816352" y="2249424"/>
            <a:ext cx="749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2816352" y="2615184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</a:t>
            </a:r>
            <a:endParaRPr lang="en-US" sz="700" dirty="0"/>
          </a:p>
        </p:txBody>
      </p:sp>
      <p:sp>
        <p:nvSpPr>
          <p:cNvPr id="28" name="Shape 25"/>
          <p:cNvSpPr/>
          <p:nvPr/>
        </p:nvSpPr>
        <p:spPr>
          <a:xfrm>
            <a:off x="402336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402336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600" dirty="0"/>
          </a:p>
        </p:txBody>
      </p:sp>
      <p:sp>
        <p:nvSpPr>
          <p:cNvPr id="30" name="Text 27"/>
          <p:cNvSpPr txBox="1"/>
          <p:nvPr/>
        </p:nvSpPr>
        <p:spPr>
          <a:xfrm>
            <a:off x="433425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 STUB · DARK</a:t>
            </a:r>
            <a:endParaRPr lang="en-US" sz="750" dirty="0"/>
          </a:p>
        </p:txBody>
      </p:sp>
      <p:sp>
        <p:nvSpPr>
          <p:cNvPr id="31" name="Shape 28"/>
          <p:cNvSpPr/>
          <p:nvPr/>
        </p:nvSpPr>
        <p:spPr>
          <a:xfrm>
            <a:off x="4023360" y="1993392"/>
            <a:ext cx="3108960" cy="1005840"/>
          </a:xfrm>
          <a:prstGeom prst="roundRect">
            <a:avLst>
              <a:gd name="adj" fmla="val 5455"/>
            </a:avLst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176772" y="2075688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176772" y="219456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176772" y="2313432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176772" y="2432304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176772" y="2551176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176772" y="2670048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176772" y="2788920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176772" y="2907792"/>
            <a:ext cx="45720" cy="45720"/>
          </a:xfrm>
          <a:prstGeom prst="ellipse">
            <a:avLst/>
          </a:prstGeom>
          <a:solidFill>
            <a:srgbClr val="8A93A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108192" y="1901952"/>
            <a:ext cx="182880" cy="1828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108192" y="2907792"/>
            <a:ext cx="182880" cy="1828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4242816" y="2176272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ADMIT ONE</a:t>
            </a:r>
            <a:endParaRPr lang="en-US" sz="750" dirty="0"/>
          </a:p>
        </p:txBody>
      </p:sp>
      <p:sp>
        <p:nvSpPr>
          <p:cNvPr id="43" name="Text 40"/>
          <p:cNvSpPr txBox="1"/>
          <p:nvPr/>
        </p:nvSpPr>
        <p:spPr>
          <a:xfrm>
            <a:off x="4242816" y="237744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</a:t>
            </a:r>
            <a:endParaRPr lang="en-US" sz="1600" dirty="0"/>
          </a:p>
        </p:txBody>
      </p:sp>
      <p:sp>
        <p:nvSpPr>
          <p:cNvPr id="44" name="Text 41"/>
          <p:cNvSpPr txBox="1"/>
          <p:nvPr/>
        </p:nvSpPr>
        <p:spPr>
          <a:xfrm>
            <a:off x="4242816" y="2706624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 ·  Time  ·  Gate</a:t>
            </a:r>
            <a:endParaRPr lang="en-US" sz="850" dirty="0"/>
          </a:p>
        </p:txBody>
      </p:sp>
      <p:sp>
        <p:nvSpPr>
          <p:cNvPr id="45" name="Text 42"/>
          <p:cNvSpPr txBox="1"/>
          <p:nvPr/>
        </p:nvSpPr>
        <p:spPr>
          <a:xfrm>
            <a:off x="6291072" y="2249424"/>
            <a:ext cx="749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2400" dirty="0"/>
          </a:p>
        </p:txBody>
      </p:sp>
      <p:sp>
        <p:nvSpPr>
          <p:cNvPr id="46" name="Text 43"/>
          <p:cNvSpPr txBox="1"/>
          <p:nvPr/>
        </p:nvSpPr>
        <p:spPr>
          <a:xfrm>
            <a:off x="6291072" y="2615184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548640" y="3300984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548640" y="3300984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600" dirty="0"/>
          </a:p>
        </p:txBody>
      </p:sp>
      <p:sp>
        <p:nvSpPr>
          <p:cNvPr id="49" name="Text 46"/>
          <p:cNvSpPr txBox="1"/>
          <p:nvPr/>
        </p:nvSpPr>
        <p:spPr>
          <a:xfrm>
            <a:off x="859536" y="3273552"/>
            <a:ext cx="1060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TIER</a:t>
            </a:r>
            <a:endParaRPr lang="en-US" sz="750" dirty="0"/>
          </a:p>
        </p:txBody>
      </p:sp>
      <p:sp>
        <p:nvSpPr>
          <p:cNvPr id="50" name="Shape 47"/>
          <p:cNvSpPr/>
          <p:nvPr/>
        </p:nvSpPr>
        <p:spPr>
          <a:xfrm>
            <a:off x="2011680" y="3300984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2011680" y="3300984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600" dirty="0"/>
          </a:p>
        </p:txBody>
      </p:sp>
      <p:sp>
        <p:nvSpPr>
          <p:cNvPr id="52" name="Text 49"/>
          <p:cNvSpPr txBox="1"/>
          <p:nvPr/>
        </p:nvSpPr>
        <p:spPr>
          <a:xfrm>
            <a:off x="2322576" y="3273552"/>
            <a:ext cx="12435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FEATURED TIER</a:t>
            </a:r>
            <a:endParaRPr lang="en-US" sz="750" dirty="0"/>
          </a:p>
        </p:txBody>
      </p:sp>
      <p:sp>
        <p:nvSpPr>
          <p:cNvPr id="53" name="Shape 50"/>
          <p:cNvSpPr/>
          <p:nvPr/>
        </p:nvSpPr>
        <p:spPr>
          <a:xfrm>
            <a:off x="3749040" y="3300984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3749040" y="3300984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600" dirty="0"/>
          </a:p>
        </p:txBody>
      </p:sp>
      <p:sp>
        <p:nvSpPr>
          <p:cNvPr id="55" name="Text 52"/>
          <p:cNvSpPr txBox="1"/>
          <p:nvPr/>
        </p:nvSpPr>
        <p:spPr>
          <a:xfrm>
            <a:off x="4059936" y="3273552"/>
            <a:ext cx="15179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THREE-TIER ROW</a:t>
            </a:r>
            <a:endParaRPr lang="en-US" sz="750" dirty="0"/>
          </a:p>
        </p:txBody>
      </p:sp>
      <p:sp>
        <p:nvSpPr>
          <p:cNvPr id="56" name="Shape 53"/>
          <p:cNvSpPr/>
          <p:nvPr/>
        </p:nvSpPr>
        <p:spPr>
          <a:xfrm>
            <a:off x="548640" y="3785616"/>
            <a:ext cx="2072640" cy="1828800"/>
          </a:xfrm>
          <a:prstGeom prst="roundRect">
            <a:avLst>
              <a:gd name="adj" fmla="val 3000"/>
            </a:avLst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731520" y="4005072"/>
            <a:ext cx="1706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SPECTATOR</a:t>
            </a:r>
            <a:endParaRPr lang="en-US" sz="850" dirty="0"/>
          </a:p>
        </p:txBody>
      </p:sp>
      <p:sp>
        <p:nvSpPr>
          <p:cNvPr id="58" name="Text 55"/>
          <p:cNvSpPr txBox="1"/>
          <p:nvPr/>
        </p:nvSpPr>
        <p:spPr>
          <a:xfrm>
            <a:off x="731520" y="4224528"/>
            <a:ext cx="1706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</a:t>
            </a:r>
            <a:endParaRPr lang="en-US" sz="3000" dirty="0"/>
          </a:p>
        </p:txBody>
      </p:sp>
      <p:sp>
        <p:nvSpPr>
          <p:cNvPr id="59" name="Text 56"/>
          <p:cNvSpPr txBox="1"/>
          <p:nvPr/>
        </p:nvSpPr>
        <p:spPr>
          <a:xfrm>
            <a:off x="731520" y="480974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969264" y="480974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Entry all day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31520" y="50840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969264" y="508406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endParaRPr lang="en-US" sz="1050" dirty="0"/>
          </a:p>
        </p:txBody>
      </p:sp>
      <p:sp>
        <p:nvSpPr>
          <p:cNvPr id="63" name="Shape 60"/>
          <p:cNvSpPr/>
          <p:nvPr/>
        </p:nvSpPr>
        <p:spPr>
          <a:xfrm>
            <a:off x="2849880" y="3785616"/>
            <a:ext cx="2072640" cy="1828800"/>
          </a:xfrm>
          <a:prstGeom prst="roundRect">
            <a:avLst>
              <a:gd name="adj" fmla="val 3000"/>
            </a:avLst>
          </a:prstGeom>
          <a:solidFill>
            <a:srgbClr val="FBEDEF"/>
          </a:solidFill>
          <a:ln w="15875">
            <a:solidFill>
              <a:srgbClr val="C42039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3288792" y="3630168"/>
            <a:ext cx="1194816" cy="3108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 rot="16200000">
            <a:off x="3160776" y="3630168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 rot="5400000">
            <a:off x="4483608" y="3630168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7" name="Text 64"/>
          <p:cNvSpPr txBox="1"/>
          <p:nvPr/>
        </p:nvSpPr>
        <p:spPr>
          <a:xfrm>
            <a:off x="3160776" y="3630168"/>
            <a:ext cx="14508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POPULAR</a:t>
            </a:r>
            <a:endParaRPr lang="en-US" sz="850" dirty="0"/>
          </a:p>
        </p:txBody>
      </p:sp>
      <p:sp>
        <p:nvSpPr>
          <p:cNvPr id="68" name="Text 65"/>
          <p:cNvSpPr txBox="1"/>
          <p:nvPr/>
        </p:nvSpPr>
        <p:spPr>
          <a:xfrm>
            <a:off x="3032760" y="4005072"/>
            <a:ext cx="1706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ENTRANT</a:t>
            </a:r>
            <a:endParaRPr lang="en-US" sz="850" dirty="0"/>
          </a:p>
        </p:txBody>
      </p:sp>
      <p:sp>
        <p:nvSpPr>
          <p:cNvPr id="69" name="Text 66"/>
          <p:cNvSpPr txBox="1"/>
          <p:nvPr/>
        </p:nvSpPr>
        <p:spPr>
          <a:xfrm>
            <a:off x="3032760" y="4224528"/>
            <a:ext cx="1706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$35</a:t>
            </a:r>
            <a:endParaRPr lang="en-US" sz="3000" dirty="0"/>
          </a:p>
        </p:txBody>
      </p:sp>
      <p:sp>
        <p:nvSpPr>
          <p:cNvPr id="70" name="Text 67"/>
          <p:cNvSpPr txBox="1"/>
          <p:nvPr/>
        </p:nvSpPr>
        <p:spPr>
          <a:xfrm>
            <a:off x="3032760" y="480974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71" name="Text 68"/>
          <p:cNvSpPr txBox="1"/>
          <p:nvPr/>
        </p:nvSpPr>
        <p:spPr>
          <a:xfrm>
            <a:off x="3270504" y="480974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field spot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3032760" y="50840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73" name="Text 70"/>
          <p:cNvSpPr txBox="1"/>
          <p:nvPr/>
        </p:nvSpPr>
        <p:spPr>
          <a:xfrm>
            <a:off x="3270504" y="508406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passes</a:t>
            </a:r>
            <a:endParaRPr lang="en-US" sz="1050" dirty="0"/>
          </a:p>
        </p:txBody>
      </p:sp>
      <p:sp>
        <p:nvSpPr>
          <p:cNvPr id="74" name="Text 71"/>
          <p:cNvSpPr txBox="1"/>
          <p:nvPr/>
        </p:nvSpPr>
        <p:spPr>
          <a:xfrm>
            <a:off x="3032760" y="535838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75" name="Text 72"/>
          <p:cNvSpPr txBox="1"/>
          <p:nvPr/>
        </p:nvSpPr>
        <p:spPr>
          <a:xfrm>
            <a:off x="3270504" y="535838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Judging</a:t>
            </a:r>
            <a:endParaRPr lang="en-US" sz="1050" dirty="0"/>
          </a:p>
        </p:txBody>
      </p:sp>
      <p:sp>
        <p:nvSpPr>
          <p:cNvPr id="76" name="Shape 73"/>
          <p:cNvSpPr/>
          <p:nvPr/>
        </p:nvSpPr>
        <p:spPr>
          <a:xfrm>
            <a:off x="5151120" y="3785616"/>
            <a:ext cx="2072640" cy="1828800"/>
          </a:xfrm>
          <a:prstGeom prst="roundRect">
            <a:avLst>
              <a:gd name="adj" fmla="val 3000"/>
            </a:avLst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77" name="Text 74"/>
          <p:cNvSpPr txBox="1"/>
          <p:nvPr/>
        </p:nvSpPr>
        <p:spPr>
          <a:xfrm>
            <a:off x="5334000" y="4005072"/>
            <a:ext cx="1706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</a:t>
            </a:r>
            <a:endParaRPr lang="en-US" sz="850" dirty="0"/>
          </a:p>
        </p:txBody>
      </p:sp>
      <p:sp>
        <p:nvSpPr>
          <p:cNvPr id="78" name="Text 75"/>
          <p:cNvSpPr txBox="1"/>
          <p:nvPr/>
        </p:nvSpPr>
        <p:spPr>
          <a:xfrm>
            <a:off x="5334000" y="4224528"/>
            <a:ext cx="1706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$120</a:t>
            </a:r>
            <a:endParaRPr lang="en-US" sz="3000" dirty="0"/>
          </a:p>
        </p:txBody>
      </p:sp>
      <p:sp>
        <p:nvSpPr>
          <p:cNvPr id="79" name="Text 76"/>
          <p:cNvSpPr txBox="1"/>
          <p:nvPr/>
        </p:nvSpPr>
        <p:spPr>
          <a:xfrm>
            <a:off x="5334000" y="480974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80" name="Text 77"/>
          <p:cNvSpPr txBox="1"/>
          <p:nvPr/>
        </p:nvSpPr>
        <p:spPr>
          <a:xfrm>
            <a:off x="5571744" y="480974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spots</a:t>
            </a:r>
            <a:endParaRPr lang="en-US" sz="1050" dirty="0"/>
          </a:p>
        </p:txBody>
      </p:sp>
      <p:sp>
        <p:nvSpPr>
          <p:cNvPr id="81" name="Text 78"/>
          <p:cNvSpPr txBox="1"/>
          <p:nvPr/>
        </p:nvSpPr>
        <p:spPr>
          <a:xfrm>
            <a:off x="5334000" y="50840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82" name="Text 79"/>
          <p:cNvSpPr txBox="1"/>
          <p:nvPr/>
        </p:nvSpPr>
        <p:spPr>
          <a:xfrm>
            <a:off x="5571744" y="5084064"/>
            <a:ext cx="1469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Tent space</a:t>
            </a:r>
            <a:endParaRPr lang="en-US" sz="1050" dirty="0"/>
          </a:p>
        </p:txBody>
      </p:sp>
      <p:sp>
        <p:nvSpPr>
          <p:cNvPr id="83" name="Shape 80"/>
          <p:cNvSpPr/>
          <p:nvPr/>
        </p:nvSpPr>
        <p:spPr>
          <a:xfrm>
            <a:off x="548640" y="5897880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4" name="Text 81"/>
          <p:cNvSpPr txBox="1"/>
          <p:nvPr/>
        </p:nvSpPr>
        <p:spPr>
          <a:xfrm>
            <a:off x="548640" y="5897880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600" dirty="0"/>
          </a:p>
        </p:txBody>
      </p:sp>
      <p:sp>
        <p:nvSpPr>
          <p:cNvPr id="85" name="Text 82"/>
          <p:cNvSpPr txBox="1"/>
          <p:nvPr/>
        </p:nvSpPr>
        <p:spPr>
          <a:xfrm>
            <a:off x="859536" y="5870448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 STEPS</a:t>
            </a:r>
            <a:endParaRPr lang="en-US" sz="750" dirty="0"/>
          </a:p>
        </p:txBody>
      </p:sp>
      <p:sp>
        <p:nvSpPr>
          <p:cNvPr id="86" name="Shape 83"/>
          <p:cNvSpPr/>
          <p:nvPr/>
        </p:nvSpPr>
        <p:spPr>
          <a:xfrm>
            <a:off x="548640" y="6080760"/>
            <a:ext cx="4023360" cy="36576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87" name="Text 84"/>
          <p:cNvSpPr txBox="1"/>
          <p:nvPr/>
        </p:nvSpPr>
        <p:spPr>
          <a:xfrm>
            <a:off x="713232" y="60807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8" name="Text 85"/>
          <p:cNvSpPr txBox="1"/>
          <p:nvPr/>
        </p:nvSpPr>
        <p:spPr>
          <a:xfrm>
            <a:off x="1060704" y="60807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 class</a:t>
            </a:r>
            <a:endParaRPr lang="en-US" sz="1000" dirty="0"/>
          </a:p>
        </p:txBody>
      </p:sp>
      <p:sp>
        <p:nvSpPr>
          <p:cNvPr id="89" name="Shape 86"/>
          <p:cNvSpPr/>
          <p:nvPr/>
        </p:nvSpPr>
        <p:spPr>
          <a:xfrm>
            <a:off x="548640" y="6537960"/>
            <a:ext cx="4023360" cy="36576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0" name="Text 87"/>
          <p:cNvSpPr txBox="1"/>
          <p:nvPr/>
        </p:nvSpPr>
        <p:spPr>
          <a:xfrm>
            <a:off x="713232" y="65379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91" name="Text 88"/>
          <p:cNvSpPr txBox="1"/>
          <p:nvPr/>
        </p:nvSpPr>
        <p:spPr>
          <a:xfrm>
            <a:off x="1060704" y="6537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and confirm</a:t>
            </a:r>
            <a:endParaRPr lang="en-US" sz="1000" dirty="0"/>
          </a:p>
        </p:txBody>
      </p:sp>
      <p:sp>
        <p:nvSpPr>
          <p:cNvPr id="92" name="Shape 89"/>
          <p:cNvSpPr/>
          <p:nvPr/>
        </p:nvSpPr>
        <p:spPr>
          <a:xfrm>
            <a:off x="548640" y="6995160"/>
            <a:ext cx="4023360" cy="365760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93" name="Text 90"/>
          <p:cNvSpPr txBox="1"/>
          <p:nvPr/>
        </p:nvSpPr>
        <p:spPr>
          <a:xfrm>
            <a:off x="713232" y="6995160"/>
            <a:ext cx="310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94" name="Text 91"/>
          <p:cNvSpPr txBox="1"/>
          <p:nvPr/>
        </p:nvSpPr>
        <p:spPr>
          <a:xfrm>
            <a:off x="1060704" y="69951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 your pass</a:t>
            </a:r>
            <a:endParaRPr lang="en-US" sz="1000" dirty="0"/>
          </a:p>
        </p:txBody>
      </p:sp>
      <p:sp>
        <p:nvSpPr>
          <p:cNvPr id="95" name="Shape 92"/>
          <p:cNvSpPr/>
          <p:nvPr/>
        </p:nvSpPr>
        <p:spPr>
          <a:xfrm>
            <a:off x="4937760" y="5897880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6" name="Text 93"/>
          <p:cNvSpPr txBox="1"/>
          <p:nvPr/>
        </p:nvSpPr>
        <p:spPr>
          <a:xfrm>
            <a:off x="4937760" y="5897880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600" dirty="0"/>
          </a:p>
        </p:txBody>
      </p:sp>
      <p:sp>
        <p:nvSpPr>
          <p:cNvPr id="97" name="Text 94"/>
          <p:cNvSpPr txBox="1"/>
          <p:nvPr/>
        </p:nvSpPr>
        <p:spPr>
          <a:xfrm>
            <a:off x="5248656" y="5870448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PLATE</a:t>
            </a:r>
            <a:endParaRPr lang="en-US" sz="750" dirty="0"/>
          </a:p>
        </p:txBody>
      </p:sp>
      <p:sp>
        <p:nvSpPr>
          <p:cNvPr id="98" name="Shape 95"/>
          <p:cNvSpPr/>
          <p:nvPr/>
        </p:nvSpPr>
        <p:spPr>
          <a:xfrm>
            <a:off x="4983480" y="6080760"/>
            <a:ext cx="11887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1C2230"/>
            </a:solidFill>
            <a:prstDash val="solid"/>
          </a:ln>
        </p:spPr>
      </p:sp>
      <p:sp>
        <p:nvSpPr>
          <p:cNvPr id="99" name="Shape 96"/>
          <p:cNvSpPr/>
          <p:nvPr/>
        </p:nvSpPr>
        <p:spPr>
          <a:xfrm>
            <a:off x="5115560" y="6212840"/>
            <a:ext cx="264160" cy="264160"/>
          </a:xfrm>
          <a:prstGeom prst="rect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100" name="Shape 97"/>
          <p:cNvSpPr/>
          <p:nvPr/>
        </p:nvSpPr>
        <p:spPr>
          <a:xfrm>
            <a:off x="5194808" y="6292088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1" name="Shape 98"/>
          <p:cNvSpPr/>
          <p:nvPr/>
        </p:nvSpPr>
        <p:spPr>
          <a:xfrm>
            <a:off x="5775960" y="6212840"/>
            <a:ext cx="264160" cy="264160"/>
          </a:xfrm>
          <a:prstGeom prst="rect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5855208" y="6292088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5115560" y="6873240"/>
            <a:ext cx="264160" cy="264160"/>
          </a:xfrm>
          <a:prstGeom prst="rect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5194808" y="6952488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5" name="Shape 102"/>
          <p:cNvSpPr/>
          <p:nvPr/>
        </p:nvSpPr>
        <p:spPr>
          <a:xfrm>
            <a:off x="5511800" y="634492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5643880" y="647700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7" name="Shape 104"/>
          <p:cNvSpPr/>
          <p:nvPr/>
        </p:nvSpPr>
        <p:spPr>
          <a:xfrm>
            <a:off x="5511800" y="660908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8" name="Shape 105"/>
          <p:cNvSpPr/>
          <p:nvPr/>
        </p:nvSpPr>
        <p:spPr>
          <a:xfrm>
            <a:off x="5775960" y="660908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9" name="Shape 106"/>
          <p:cNvSpPr/>
          <p:nvPr/>
        </p:nvSpPr>
        <p:spPr>
          <a:xfrm>
            <a:off x="5643880" y="674116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5908040" y="674116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1" name="Shape 108"/>
          <p:cNvSpPr/>
          <p:nvPr/>
        </p:nvSpPr>
        <p:spPr>
          <a:xfrm>
            <a:off x="5511800" y="687324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2" name="Shape 109"/>
          <p:cNvSpPr/>
          <p:nvPr/>
        </p:nvSpPr>
        <p:spPr>
          <a:xfrm>
            <a:off x="5775960" y="687324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3" name="Shape 110"/>
          <p:cNvSpPr/>
          <p:nvPr/>
        </p:nvSpPr>
        <p:spPr>
          <a:xfrm>
            <a:off x="5643880" y="700532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4" name="Shape 111"/>
          <p:cNvSpPr/>
          <p:nvPr/>
        </p:nvSpPr>
        <p:spPr>
          <a:xfrm>
            <a:off x="5908040" y="700532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5" name="Shape 112"/>
          <p:cNvSpPr/>
          <p:nvPr/>
        </p:nvSpPr>
        <p:spPr>
          <a:xfrm>
            <a:off x="5775960" y="700532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6" name="Shape 113"/>
          <p:cNvSpPr/>
          <p:nvPr/>
        </p:nvSpPr>
        <p:spPr>
          <a:xfrm>
            <a:off x="5511800" y="7005320"/>
            <a:ext cx="105664" cy="105664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7" name="Text 114"/>
          <p:cNvSpPr txBox="1"/>
          <p:nvPr/>
        </p:nvSpPr>
        <p:spPr>
          <a:xfrm>
            <a:off x="4983480" y="7324344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to register</a:t>
            </a:r>
            <a:endParaRPr lang="en-US" sz="750" dirty="0"/>
          </a:p>
        </p:txBody>
      </p:sp>
      <p:sp>
        <p:nvSpPr>
          <p:cNvPr id="118" name="Shape 115"/>
          <p:cNvSpPr/>
          <p:nvPr/>
        </p:nvSpPr>
        <p:spPr>
          <a:xfrm>
            <a:off x="548640" y="76169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9" name="Text 116"/>
          <p:cNvSpPr txBox="1"/>
          <p:nvPr/>
        </p:nvSpPr>
        <p:spPr>
          <a:xfrm>
            <a:off x="548640" y="76169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600" dirty="0"/>
          </a:p>
        </p:txBody>
      </p:sp>
      <p:sp>
        <p:nvSpPr>
          <p:cNvPr id="120" name="Text 117"/>
          <p:cNvSpPr txBox="1"/>
          <p:nvPr/>
        </p:nvSpPr>
        <p:spPr>
          <a:xfrm>
            <a:off x="859536" y="758952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VOUCHER  ·  DETACHABLE</a:t>
            </a:r>
            <a:endParaRPr lang="en-US" sz="750" dirty="0"/>
          </a:p>
        </p:txBody>
      </p:sp>
      <p:sp>
        <p:nvSpPr>
          <p:cNvPr id="121" name="Shape 118"/>
          <p:cNvSpPr/>
          <p:nvPr/>
        </p:nvSpPr>
        <p:spPr>
          <a:xfrm>
            <a:off x="548640" y="7799832"/>
            <a:ext cx="6675120" cy="914400"/>
          </a:xfrm>
          <a:prstGeom prst="roundRect">
            <a:avLst>
              <a:gd name="adj" fmla="val 6000"/>
            </a:avLst>
          </a:prstGeom>
          <a:solidFill>
            <a:srgbClr val="FBEDEF"/>
          </a:solidFill>
          <a:ln w="12700">
            <a:solidFill>
              <a:srgbClr val="C42039"/>
            </a:solidFill>
            <a:prstDash val="dash"/>
          </a:ln>
        </p:spPr>
      </p:sp>
      <p:sp>
        <p:nvSpPr>
          <p:cNvPr id="122" name="Text 119"/>
          <p:cNvSpPr txBox="1"/>
          <p:nvPr/>
        </p:nvSpPr>
        <p:spPr>
          <a:xfrm>
            <a:off x="731520" y="7946136"/>
            <a:ext cx="6309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 off a spectator ticket</a:t>
            </a:r>
            <a:endParaRPr lang="en-US" sz="1700" dirty="0"/>
          </a:p>
        </p:txBody>
      </p:sp>
      <p:sp>
        <p:nvSpPr>
          <p:cNvPr id="123" name="Text 120"/>
          <p:cNvSpPr txBox="1"/>
          <p:nvPr/>
        </p:nvSpPr>
        <p:spPr>
          <a:xfrm>
            <a:off x="731520" y="8293608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this coupon at the main gate · one per person · expires on show day</a:t>
            </a:r>
            <a:endParaRPr lang="en-US" sz="850" dirty="0"/>
          </a:p>
        </p:txBody>
      </p:sp>
      <p:sp>
        <p:nvSpPr>
          <p:cNvPr id="124" name="Shape 121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25" name="Text 122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26" name="Text 123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27" name="Shape 124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28" name="Text 125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129" name="Text 126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30" name="Shape 127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31" name="Text 128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32" name="Text 129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of 19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48640" y="548640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877824" y="548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BROCHURE PARTS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3547872" y="640080"/>
            <a:ext cx="18288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577840" y="5486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– 40 OF 40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877824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Map, rules, sponsors and contact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3716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there, behaving there, and who paid for it.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600" dirty="0"/>
          </a:p>
        </p:txBody>
      </p:sp>
      <p:sp>
        <p:nvSpPr>
          <p:cNvPr id="11" name="Text 8"/>
          <p:cNvSpPr txBox="1"/>
          <p:nvPr/>
        </p:nvSpPr>
        <p:spPr>
          <a:xfrm>
            <a:off x="85953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PLATE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548640" y="1993392"/>
            <a:ext cx="3200400" cy="1554480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94944" y="2121408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421892" y="2121408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148840" y="2121408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875788" y="2121408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94944" y="2462784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421892" y="2462784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148840" y="2462784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875788" y="2462784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94944" y="2804160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421892" y="2804160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148840" y="2804160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875788" y="2804160"/>
            <a:ext cx="635508" cy="249936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48640" y="2569464"/>
            <a:ext cx="3200400" cy="82296"/>
          </a:xfrm>
          <a:prstGeom prst="rect">
            <a:avLst/>
          </a:prstGeom>
          <a:solidFill>
            <a:srgbClr val="D4E0E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020824" y="1993392"/>
            <a:ext cx="82296" cy="1280160"/>
          </a:xfrm>
          <a:prstGeom prst="rect">
            <a:avLst/>
          </a:prstGeom>
          <a:solidFill>
            <a:srgbClr val="D4E0E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532888" y="2275027"/>
            <a:ext cx="201168" cy="20116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 rot="10800000">
            <a:off x="2583180" y="2412187"/>
            <a:ext cx="100584" cy="12801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606040" y="2348179"/>
            <a:ext cx="54864" cy="548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843784" y="2247595"/>
            <a:ext cx="-36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548640" y="3273552"/>
            <a:ext cx="320040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48640" y="327355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PLATE  ·  DROP YOUR OWN</a:t>
            </a:r>
            <a:endParaRPr lang="en-US" sz="700" dirty="0"/>
          </a:p>
        </p:txBody>
      </p:sp>
      <p:sp>
        <p:nvSpPr>
          <p:cNvPr id="33" name="Shape 30"/>
          <p:cNvSpPr/>
          <p:nvPr/>
        </p:nvSpPr>
        <p:spPr>
          <a:xfrm>
            <a:off x="4023360" y="18105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4023360" y="18105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600" dirty="0"/>
          </a:p>
        </p:txBody>
      </p:sp>
      <p:sp>
        <p:nvSpPr>
          <p:cNvPr id="35" name="Text 32"/>
          <p:cNvSpPr txBox="1"/>
          <p:nvPr/>
        </p:nvSpPr>
        <p:spPr>
          <a:xfrm>
            <a:off x="4334256" y="17830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AND PARKING</a:t>
            </a:r>
            <a:endParaRPr lang="en-US" sz="750" dirty="0"/>
          </a:p>
        </p:txBody>
      </p:sp>
      <p:sp>
        <p:nvSpPr>
          <p:cNvPr id="36" name="Shape 33"/>
          <p:cNvSpPr/>
          <p:nvPr/>
        </p:nvSpPr>
        <p:spPr>
          <a:xfrm>
            <a:off x="4023360" y="2011680"/>
            <a:ext cx="201168" cy="20116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 rot="10800000">
            <a:off x="4073652" y="2148840"/>
            <a:ext cx="100584" cy="12801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096512" y="2084832"/>
            <a:ext cx="54864" cy="548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4334256" y="1984248"/>
            <a:ext cx="2889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field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4334256" y="2194560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B off the main road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4023360" y="2487168"/>
            <a:ext cx="201168" cy="20116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 rot="10800000">
            <a:off x="4073652" y="2624328"/>
            <a:ext cx="100584" cy="12801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096512" y="2560320"/>
            <a:ext cx="54864" cy="548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4334256" y="2459736"/>
            <a:ext cx="2889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Spectator parking</a:t>
            </a:r>
            <a:endParaRPr lang="en-US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4334256" y="2670048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· overflow in lot C</a:t>
            </a:r>
            <a:endParaRPr lang="en-US" sz="850" dirty="0"/>
          </a:p>
        </p:txBody>
      </p:sp>
      <p:sp>
        <p:nvSpPr>
          <p:cNvPr id="46" name="Shape 43"/>
          <p:cNvSpPr/>
          <p:nvPr/>
        </p:nvSpPr>
        <p:spPr>
          <a:xfrm>
            <a:off x="4023360" y="2962656"/>
            <a:ext cx="201168" cy="20116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 rot="10800000">
            <a:off x="4073652" y="3099816"/>
            <a:ext cx="100584" cy="12801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096512" y="3035808"/>
            <a:ext cx="54864" cy="548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4334256" y="2935224"/>
            <a:ext cx="2889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Accessible drop-off</a:t>
            </a:r>
            <a:endParaRPr lang="en-US" sz="1100" dirty="0"/>
          </a:p>
        </p:txBody>
      </p:sp>
      <p:sp>
        <p:nvSpPr>
          <p:cNvPr id="50" name="Text 47"/>
          <p:cNvSpPr txBox="1"/>
          <p:nvPr/>
        </p:nvSpPr>
        <p:spPr>
          <a:xfrm>
            <a:off x="4334256" y="3145536"/>
            <a:ext cx="2889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main gate</a:t>
            </a:r>
            <a:endParaRPr lang="en-US" sz="850" dirty="0"/>
          </a:p>
        </p:txBody>
      </p:sp>
      <p:sp>
        <p:nvSpPr>
          <p:cNvPr id="51" name="Shape 48"/>
          <p:cNvSpPr/>
          <p:nvPr/>
        </p:nvSpPr>
        <p:spPr>
          <a:xfrm>
            <a:off x="548640" y="382219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548640" y="382219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600" dirty="0"/>
          </a:p>
        </p:txBody>
      </p:sp>
      <p:sp>
        <p:nvSpPr>
          <p:cNvPr id="53" name="Text 50"/>
          <p:cNvSpPr txBox="1"/>
          <p:nvPr/>
        </p:nvSpPr>
        <p:spPr>
          <a:xfrm>
            <a:off x="859536" y="379476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NUMBERED RULES</a:t>
            </a:r>
            <a:endParaRPr lang="en-US" sz="750" dirty="0"/>
          </a:p>
        </p:txBody>
      </p:sp>
      <p:sp>
        <p:nvSpPr>
          <p:cNvPr id="54" name="Text 51"/>
          <p:cNvSpPr txBox="1"/>
          <p:nvPr/>
        </p:nvSpPr>
        <p:spPr>
          <a:xfrm>
            <a:off x="548640" y="400507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00" dirty="0"/>
          </a:p>
        </p:txBody>
      </p:sp>
      <p:sp>
        <p:nvSpPr>
          <p:cNvPr id="55" name="Text 52"/>
          <p:cNvSpPr txBox="1"/>
          <p:nvPr/>
        </p:nvSpPr>
        <p:spPr>
          <a:xfrm>
            <a:off x="877824" y="3986784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burnouts, no revving on the field.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548640" y="429768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57" name="Text 54"/>
          <p:cNvSpPr txBox="1"/>
          <p:nvPr/>
        </p:nvSpPr>
        <p:spPr>
          <a:xfrm>
            <a:off x="877824" y="4279392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Vehicles stay parked until 4 PM.</a:t>
            </a:r>
            <a:endParaRPr lang="en-US" sz="1050" dirty="0"/>
          </a:p>
        </p:txBody>
      </p:sp>
      <p:sp>
        <p:nvSpPr>
          <p:cNvPr id="58" name="Text 55"/>
          <p:cNvSpPr txBox="1"/>
          <p:nvPr/>
        </p:nvSpPr>
        <p:spPr>
          <a:xfrm>
            <a:off x="548640" y="4590288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59" name="Text 56"/>
          <p:cNvSpPr txBox="1"/>
          <p:nvPr/>
        </p:nvSpPr>
        <p:spPr>
          <a:xfrm>
            <a:off x="877824" y="4572000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Leashed dogs welcome; not in the paddock.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548640" y="4882896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61" name="Text 58"/>
          <p:cNvSpPr txBox="1"/>
          <p:nvPr/>
        </p:nvSpPr>
        <p:spPr>
          <a:xfrm>
            <a:off x="877824" y="4864608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 or shine — no rain date.</a:t>
            </a:r>
            <a:endParaRPr lang="en-US" sz="1050" dirty="0"/>
          </a:p>
        </p:txBody>
      </p:sp>
      <p:sp>
        <p:nvSpPr>
          <p:cNvPr id="62" name="Shape 59"/>
          <p:cNvSpPr/>
          <p:nvPr/>
        </p:nvSpPr>
        <p:spPr>
          <a:xfrm>
            <a:off x="4023360" y="382219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3" name="Text 60"/>
          <p:cNvSpPr txBox="1"/>
          <p:nvPr/>
        </p:nvSpPr>
        <p:spPr>
          <a:xfrm>
            <a:off x="4023360" y="382219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600" dirty="0"/>
          </a:p>
        </p:txBody>
      </p:sp>
      <p:sp>
        <p:nvSpPr>
          <p:cNvPr id="64" name="Text 61"/>
          <p:cNvSpPr txBox="1"/>
          <p:nvPr/>
        </p:nvSpPr>
        <p:spPr>
          <a:xfrm>
            <a:off x="4334256" y="379476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 PAIR</a:t>
            </a:r>
            <a:endParaRPr lang="en-US" sz="750" dirty="0"/>
          </a:p>
        </p:txBody>
      </p:sp>
      <p:sp>
        <p:nvSpPr>
          <p:cNvPr id="65" name="Text 62"/>
          <p:cNvSpPr txBox="1"/>
          <p:nvPr/>
        </p:nvSpPr>
        <p:spPr>
          <a:xfrm>
            <a:off x="4023360" y="400507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bring a cooler?</a:t>
            </a:r>
            <a:endParaRPr lang="en-US" sz="1100" dirty="0"/>
          </a:p>
        </p:txBody>
      </p:sp>
      <p:sp>
        <p:nvSpPr>
          <p:cNvPr id="66" name="Text 63"/>
          <p:cNvSpPr txBox="1"/>
          <p:nvPr/>
        </p:nvSpPr>
        <p:spPr>
          <a:xfrm>
            <a:off x="4023360" y="422452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Yes. No glass, no grills.</a:t>
            </a:r>
            <a:endParaRPr lang="en-US" sz="1000" dirty="0"/>
          </a:p>
        </p:txBody>
      </p:sp>
      <p:sp>
        <p:nvSpPr>
          <p:cNvPr id="67" name="Text 64"/>
          <p:cNvSpPr txBox="1"/>
          <p:nvPr/>
        </p:nvSpPr>
        <p:spPr>
          <a:xfrm>
            <a:off x="4023360" y="455371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day-of entry?</a:t>
            </a:r>
            <a:endParaRPr lang="en-US" sz="1100" dirty="0"/>
          </a:p>
        </p:txBody>
      </p:sp>
      <p:sp>
        <p:nvSpPr>
          <p:cNvPr id="68" name="Text 65"/>
          <p:cNvSpPr txBox="1"/>
          <p:nvPr/>
        </p:nvSpPr>
        <p:spPr>
          <a:xfrm>
            <a:off x="4023360" y="477316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Entries close a week before.</a:t>
            </a:r>
            <a:endParaRPr lang="en-US" sz="1000" dirty="0"/>
          </a:p>
        </p:txBody>
      </p:sp>
      <p:sp>
        <p:nvSpPr>
          <p:cNvPr id="69" name="Shape 66"/>
          <p:cNvSpPr/>
          <p:nvPr/>
        </p:nvSpPr>
        <p:spPr>
          <a:xfrm>
            <a:off x="548640" y="537667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0" name="Text 67"/>
          <p:cNvSpPr txBox="1"/>
          <p:nvPr/>
        </p:nvSpPr>
        <p:spPr>
          <a:xfrm>
            <a:off x="548640" y="537667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600" dirty="0"/>
          </a:p>
        </p:txBody>
      </p:sp>
      <p:sp>
        <p:nvSpPr>
          <p:cNvPr id="71" name="Text 68"/>
          <p:cNvSpPr txBox="1"/>
          <p:nvPr/>
        </p:nvSpPr>
        <p:spPr>
          <a:xfrm>
            <a:off x="859536" y="534924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AMENITY ICON ROW</a:t>
            </a:r>
            <a:endParaRPr lang="en-US" sz="750" dirty="0"/>
          </a:p>
        </p:txBody>
      </p:sp>
      <p:sp>
        <p:nvSpPr>
          <p:cNvPr id="72" name="Shape 69"/>
          <p:cNvSpPr/>
          <p:nvPr/>
        </p:nvSpPr>
        <p:spPr>
          <a:xfrm>
            <a:off x="548640" y="5559552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73" name="Text 70"/>
          <p:cNvSpPr txBox="1"/>
          <p:nvPr/>
        </p:nvSpPr>
        <p:spPr>
          <a:xfrm>
            <a:off x="548640" y="5559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300" dirty="0"/>
          </a:p>
        </p:txBody>
      </p:sp>
      <p:sp>
        <p:nvSpPr>
          <p:cNvPr id="74" name="Text 71"/>
          <p:cNvSpPr txBox="1"/>
          <p:nvPr/>
        </p:nvSpPr>
        <p:spPr>
          <a:xfrm>
            <a:off x="365760" y="605332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</a:t>
            </a:r>
            <a:endParaRPr lang="en-US" sz="700" dirty="0"/>
          </a:p>
        </p:txBody>
      </p:sp>
      <p:sp>
        <p:nvSpPr>
          <p:cNvPr id="75" name="Shape 72"/>
          <p:cNvSpPr/>
          <p:nvPr/>
        </p:nvSpPr>
        <p:spPr>
          <a:xfrm>
            <a:off x="1207008" y="5559552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76" name="Text 73"/>
          <p:cNvSpPr txBox="1"/>
          <p:nvPr/>
        </p:nvSpPr>
        <p:spPr>
          <a:xfrm>
            <a:off x="1207008" y="5559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</a:t>
            </a:r>
            <a:endParaRPr lang="en-US" sz="1300" dirty="0"/>
          </a:p>
        </p:txBody>
      </p:sp>
      <p:sp>
        <p:nvSpPr>
          <p:cNvPr id="77" name="Text 74"/>
          <p:cNvSpPr txBox="1"/>
          <p:nvPr/>
        </p:nvSpPr>
        <p:spPr>
          <a:xfrm>
            <a:off x="1024128" y="605332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Restrooms</a:t>
            </a:r>
            <a:endParaRPr lang="en-US" sz="700" dirty="0"/>
          </a:p>
        </p:txBody>
      </p:sp>
      <p:sp>
        <p:nvSpPr>
          <p:cNvPr id="78" name="Shape 75"/>
          <p:cNvSpPr/>
          <p:nvPr/>
        </p:nvSpPr>
        <p:spPr>
          <a:xfrm>
            <a:off x="1865376" y="5559552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79" name="Text 76"/>
          <p:cNvSpPr txBox="1"/>
          <p:nvPr/>
        </p:nvSpPr>
        <p:spPr>
          <a:xfrm>
            <a:off x="1865376" y="5559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</a:t>
            </a:r>
            <a:endParaRPr lang="en-US" sz="1300" dirty="0"/>
          </a:p>
        </p:txBody>
      </p:sp>
      <p:sp>
        <p:nvSpPr>
          <p:cNvPr id="80" name="Text 77"/>
          <p:cNvSpPr txBox="1"/>
          <p:nvPr/>
        </p:nvSpPr>
        <p:spPr>
          <a:xfrm>
            <a:off x="1682496" y="605332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Accessible</a:t>
            </a:r>
            <a:endParaRPr lang="en-US" sz="700" dirty="0"/>
          </a:p>
        </p:txBody>
      </p:sp>
      <p:sp>
        <p:nvSpPr>
          <p:cNvPr id="81" name="Shape 78"/>
          <p:cNvSpPr/>
          <p:nvPr/>
        </p:nvSpPr>
        <p:spPr>
          <a:xfrm>
            <a:off x="2523744" y="5559552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82" name="Text 79"/>
          <p:cNvSpPr txBox="1"/>
          <p:nvPr/>
        </p:nvSpPr>
        <p:spPr>
          <a:xfrm>
            <a:off x="2523744" y="5559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◆</a:t>
            </a:r>
            <a:endParaRPr lang="en-US" sz="1300" dirty="0"/>
          </a:p>
        </p:txBody>
      </p:sp>
      <p:sp>
        <p:nvSpPr>
          <p:cNvPr id="83" name="Text 80"/>
          <p:cNvSpPr txBox="1"/>
          <p:nvPr/>
        </p:nvSpPr>
        <p:spPr>
          <a:xfrm>
            <a:off x="2340864" y="605332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aid</a:t>
            </a:r>
            <a:endParaRPr lang="en-US" sz="700" dirty="0"/>
          </a:p>
        </p:txBody>
      </p:sp>
      <p:sp>
        <p:nvSpPr>
          <p:cNvPr id="84" name="Shape 81"/>
          <p:cNvSpPr/>
          <p:nvPr/>
        </p:nvSpPr>
        <p:spPr>
          <a:xfrm>
            <a:off x="3182112" y="5559552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85" name="Text 82"/>
          <p:cNvSpPr txBox="1"/>
          <p:nvPr/>
        </p:nvSpPr>
        <p:spPr>
          <a:xfrm>
            <a:off x="3182112" y="5559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86" name="Text 83"/>
          <p:cNvSpPr txBox="1"/>
          <p:nvPr/>
        </p:nvSpPr>
        <p:spPr>
          <a:xfrm>
            <a:off x="2999232" y="605332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Vendors</a:t>
            </a:r>
            <a:endParaRPr lang="en-US" sz="700" dirty="0"/>
          </a:p>
        </p:txBody>
      </p:sp>
      <p:sp>
        <p:nvSpPr>
          <p:cNvPr id="87" name="Shape 84"/>
          <p:cNvSpPr/>
          <p:nvPr/>
        </p:nvSpPr>
        <p:spPr>
          <a:xfrm>
            <a:off x="4023360" y="537667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8" name="Text 85"/>
          <p:cNvSpPr txBox="1"/>
          <p:nvPr/>
        </p:nvSpPr>
        <p:spPr>
          <a:xfrm>
            <a:off x="4023360" y="537667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600" dirty="0"/>
          </a:p>
        </p:txBody>
      </p:sp>
      <p:sp>
        <p:nvSpPr>
          <p:cNvPr id="89" name="Text 86"/>
          <p:cNvSpPr txBox="1"/>
          <p:nvPr/>
        </p:nvSpPr>
        <p:spPr>
          <a:xfrm>
            <a:off x="4334256" y="534924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TIERS</a:t>
            </a:r>
            <a:endParaRPr lang="en-US" sz="750" dirty="0"/>
          </a:p>
        </p:txBody>
      </p:sp>
      <p:sp>
        <p:nvSpPr>
          <p:cNvPr id="90" name="Shape 87"/>
          <p:cNvSpPr/>
          <p:nvPr/>
        </p:nvSpPr>
        <p:spPr>
          <a:xfrm>
            <a:off x="4023360" y="5618988"/>
            <a:ext cx="82296" cy="822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1" name="Text 88"/>
          <p:cNvSpPr txBox="1"/>
          <p:nvPr/>
        </p:nvSpPr>
        <p:spPr>
          <a:xfrm>
            <a:off x="4197096" y="55504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22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PRESENTING</a:t>
            </a:r>
            <a:endParaRPr lang="en-US" sz="750" dirty="0"/>
          </a:p>
        </p:txBody>
      </p:sp>
      <p:sp>
        <p:nvSpPr>
          <p:cNvPr id="92" name="Shape 89"/>
          <p:cNvSpPr/>
          <p:nvPr/>
        </p:nvSpPr>
        <p:spPr>
          <a:xfrm>
            <a:off x="4023360" y="5779008"/>
            <a:ext cx="15544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4151376" y="5907024"/>
            <a:ext cx="1298448" cy="24688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4" name="Shape 91"/>
          <p:cNvSpPr/>
          <p:nvPr/>
        </p:nvSpPr>
        <p:spPr>
          <a:xfrm>
            <a:off x="4151376" y="6153912"/>
            <a:ext cx="1298448" cy="-24688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5" name="Text 92"/>
          <p:cNvSpPr txBox="1"/>
          <p:nvPr/>
        </p:nvSpPr>
        <p:spPr>
          <a:xfrm>
            <a:off x="4023360" y="5779008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PRESENTING</a:t>
            </a:r>
            <a:endParaRPr lang="en-US" sz="750" dirty="0"/>
          </a:p>
        </p:txBody>
      </p:sp>
      <p:sp>
        <p:nvSpPr>
          <p:cNvPr id="96" name="Shape 93"/>
          <p:cNvSpPr/>
          <p:nvPr/>
        </p:nvSpPr>
        <p:spPr>
          <a:xfrm>
            <a:off x="5669280" y="5779008"/>
            <a:ext cx="15544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97" name="Shape 94"/>
          <p:cNvSpPr/>
          <p:nvPr/>
        </p:nvSpPr>
        <p:spPr>
          <a:xfrm>
            <a:off x="5797296" y="5907024"/>
            <a:ext cx="1298448" cy="24688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8" name="Shape 95"/>
          <p:cNvSpPr/>
          <p:nvPr/>
        </p:nvSpPr>
        <p:spPr>
          <a:xfrm>
            <a:off x="5797296" y="6153912"/>
            <a:ext cx="1298448" cy="-24688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99" name="Text 96"/>
          <p:cNvSpPr txBox="1"/>
          <p:nvPr/>
        </p:nvSpPr>
        <p:spPr>
          <a:xfrm>
            <a:off x="5669280" y="5779008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</a:t>
            </a:r>
            <a:endParaRPr lang="en-US" sz="750" dirty="0"/>
          </a:p>
        </p:txBody>
      </p:sp>
      <p:sp>
        <p:nvSpPr>
          <p:cNvPr id="100" name="Shape 97"/>
          <p:cNvSpPr/>
          <p:nvPr/>
        </p:nvSpPr>
        <p:spPr>
          <a:xfrm>
            <a:off x="4023360" y="6355080"/>
            <a:ext cx="1005840" cy="41148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dash"/>
          </a:ln>
        </p:spPr>
      </p:sp>
      <p:sp>
        <p:nvSpPr>
          <p:cNvPr id="101" name="Shape 98"/>
          <p:cNvSpPr/>
          <p:nvPr/>
        </p:nvSpPr>
        <p:spPr>
          <a:xfrm>
            <a:off x="4151376" y="6483096"/>
            <a:ext cx="749808" cy="15544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4151376" y="6638544"/>
            <a:ext cx="749808" cy="-15544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3" name="Text 100"/>
          <p:cNvSpPr txBox="1"/>
          <p:nvPr/>
        </p:nvSpPr>
        <p:spPr>
          <a:xfrm>
            <a:off x="4023360" y="635508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750" dirty="0"/>
          </a:p>
        </p:txBody>
      </p:sp>
      <p:sp>
        <p:nvSpPr>
          <p:cNvPr id="104" name="Shape 101"/>
          <p:cNvSpPr/>
          <p:nvPr/>
        </p:nvSpPr>
        <p:spPr>
          <a:xfrm>
            <a:off x="5120640" y="6355080"/>
            <a:ext cx="1005840" cy="41148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dash"/>
          </a:ln>
        </p:spPr>
      </p:sp>
      <p:sp>
        <p:nvSpPr>
          <p:cNvPr id="105" name="Shape 102"/>
          <p:cNvSpPr/>
          <p:nvPr/>
        </p:nvSpPr>
        <p:spPr>
          <a:xfrm>
            <a:off x="5248656" y="6483096"/>
            <a:ext cx="749808" cy="15544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5248656" y="6638544"/>
            <a:ext cx="749808" cy="-15544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07" name="Text 104"/>
          <p:cNvSpPr txBox="1"/>
          <p:nvPr/>
        </p:nvSpPr>
        <p:spPr>
          <a:xfrm>
            <a:off x="5120640" y="635508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750" dirty="0"/>
          </a:p>
        </p:txBody>
      </p:sp>
      <p:sp>
        <p:nvSpPr>
          <p:cNvPr id="108" name="Shape 105"/>
          <p:cNvSpPr/>
          <p:nvPr/>
        </p:nvSpPr>
        <p:spPr>
          <a:xfrm>
            <a:off x="6217920" y="6355080"/>
            <a:ext cx="1005840" cy="41148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dash"/>
          </a:ln>
        </p:spPr>
      </p:sp>
      <p:sp>
        <p:nvSpPr>
          <p:cNvPr id="109" name="Shape 106"/>
          <p:cNvSpPr/>
          <p:nvPr/>
        </p:nvSpPr>
        <p:spPr>
          <a:xfrm>
            <a:off x="6345936" y="6483096"/>
            <a:ext cx="749808" cy="15544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6345936" y="6638544"/>
            <a:ext cx="749808" cy="-155448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11" name="Text 108"/>
          <p:cNvSpPr txBox="1"/>
          <p:nvPr/>
        </p:nvSpPr>
        <p:spPr>
          <a:xfrm>
            <a:off x="6217920" y="635508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750" dirty="0"/>
          </a:p>
        </p:txBody>
      </p:sp>
      <p:sp>
        <p:nvSpPr>
          <p:cNvPr id="112" name="Shape 109"/>
          <p:cNvSpPr/>
          <p:nvPr/>
        </p:nvSpPr>
        <p:spPr>
          <a:xfrm>
            <a:off x="548640" y="70683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3" name="Text 110"/>
          <p:cNvSpPr txBox="1"/>
          <p:nvPr/>
        </p:nvSpPr>
        <p:spPr>
          <a:xfrm>
            <a:off x="548640" y="70683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</a:t>
            </a:r>
            <a:endParaRPr lang="en-US" sz="600" dirty="0"/>
          </a:p>
        </p:txBody>
      </p:sp>
      <p:sp>
        <p:nvSpPr>
          <p:cNvPr id="114" name="Text 111"/>
          <p:cNvSpPr txBox="1"/>
          <p:nvPr/>
        </p:nvSpPr>
        <p:spPr>
          <a:xfrm>
            <a:off x="859536" y="7040880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AND CALL TO ACTION</a:t>
            </a:r>
            <a:endParaRPr lang="en-US" sz="750" dirty="0"/>
          </a:p>
        </p:txBody>
      </p:sp>
      <p:sp>
        <p:nvSpPr>
          <p:cNvPr id="115" name="Shape 112"/>
          <p:cNvSpPr/>
          <p:nvPr/>
        </p:nvSpPr>
        <p:spPr>
          <a:xfrm>
            <a:off x="548640" y="7251192"/>
            <a:ext cx="1057046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116" name="Text 113"/>
          <p:cNvSpPr txBox="1"/>
          <p:nvPr/>
        </p:nvSpPr>
        <p:spPr>
          <a:xfrm>
            <a:off x="548640" y="7251192"/>
            <a:ext cx="105704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now</a:t>
            </a:r>
            <a:endParaRPr lang="en-US" sz="900" dirty="0"/>
          </a:p>
        </p:txBody>
      </p:sp>
      <p:sp>
        <p:nvSpPr>
          <p:cNvPr id="117" name="Shape 114"/>
          <p:cNvSpPr/>
          <p:nvPr/>
        </p:nvSpPr>
        <p:spPr>
          <a:xfrm>
            <a:off x="2011680" y="7251192"/>
            <a:ext cx="1305763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18" name="Text 115"/>
          <p:cNvSpPr txBox="1"/>
          <p:nvPr/>
        </p:nvSpPr>
        <p:spPr>
          <a:xfrm>
            <a:off x="2011680" y="7251192"/>
            <a:ext cx="130576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Become a sponsor</a:t>
            </a:r>
            <a:endParaRPr lang="en-US" sz="900" dirty="0"/>
          </a:p>
        </p:txBody>
      </p:sp>
      <p:sp>
        <p:nvSpPr>
          <p:cNvPr id="119" name="Shape 116"/>
          <p:cNvSpPr/>
          <p:nvPr/>
        </p:nvSpPr>
        <p:spPr>
          <a:xfrm>
            <a:off x="3749040" y="7251192"/>
            <a:ext cx="870509" cy="256032"/>
          </a:xfrm>
          <a:prstGeom prst="roundRect">
            <a:avLst>
              <a:gd name="adj" fmla="val 50000"/>
            </a:avLst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120" name="Text 117"/>
          <p:cNvSpPr txBox="1"/>
          <p:nvPr/>
        </p:nvSpPr>
        <p:spPr>
          <a:xfrm>
            <a:off x="3749040" y="7251192"/>
            <a:ext cx="8705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</a:t>
            </a:r>
            <a:endParaRPr lang="en-US" sz="900" dirty="0"/>
          </a:p>
        </p:txBody>
      </p:sp>
      <p:sp>
        <p:nvSpPr>
          <p:cNvPr id="121" name="Text 118"/>
          <p:cNvSpPr txBox="1"/>
          <p:nvPr/>
        </p:nvSpPr>
        <p:spPr>
          <a:xfrm>
            <a:off x="548640" y="7589520"/>
            <a:ext cx="6675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name@example.com   ·   (000) 000-0000   ·   example.com   ·   @handle</a:t>
            </a:r>
            <a:endParaRPr lang="en-US" sz="900" dirty="0"/>
          </a:p>
        </p:txBody>
      </p:sp>
      <p:sp>
        <p:nvSpPr>
          <p:cNvPr id="122" name="Shape 119"/>
          <p:cNvSpPr/>
          <p:nvPr/>
        </p:nvSpPr>
        <p:spPr>
          <a:xfrm>
            <a:off x="548640" y="7909560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3" name="Text 120"/>
          <p:cNvSpPr txBox="1"/>
          <p:nvPr/>
        </p:nvSpPr>
        <p:spPr>
          <a:xfrm>
            <a:off x="548640" y="7909560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600" dirty="0"/>
          </a:p>
        </p:txBody>
      </p:sp>
      <p:sp>
        <p:nvSpPr>
          <p:cNvPr id="124" name="Text 121"/>
          <p:cNvSpPr txBox="1"/>
          <p:nvPr/>
        </p:nvSpPr>
        <p:spPr>
          <a:xfrm>
            <a:off x="859536" y="7882128"/>
            <a:ext cx="2615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TEAR-OFF STRIP</a:t>
            </a:r>
            <a:endParaRPr lang="en-US" sz="750" dirty="0"/>
          </a:p>
        </p:txBody>
      </p:sp>
      <p:sp>
        <p:nvSpPr>
          <p:cNvPr id="125" name="Text 122"/>
          <p:cNvSpPr txBox="1"/>
          <p:nvPr/>
        </p:nvSpPr>
        <p:spPr>
          <a:xfrm>
            <a:off x="548640" y="8065008"/>
            <a:ext cx="6675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along the dashes — the one part of a flyer that only exists on paper.</a:t>
            </a:r>
            <a:endParaRPr lang="en-US" sz="750" dirty="0"/>
          </a:p>
        </p:txBody>
      </p:sp>
      <p:sp>
        <p:nvSpPr>
          <p:cNvPr id="126" name="Shape 123"/>
          <p:cNvSpPr/>
          <p:nvPr/>
        </p:nvSpPr>
        <p:spPr>
          <a:xfrm>
            <a:off x="548640" y="8266176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27" name="Text 124"/>
          <p:cNvSpPr txBox="1"/>
          <p:nvPr/>
        </p:nvSpPr>
        <p:spPr>
          <a:xfrm rot="16200000">
            <a:off x="54864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28" name="Shape 125"/>
          <p:cNvSpPr/>
          <p:nvPr/>
        </p:nvSpPr>
        <p:spPr>
          <a:xfrm>
            <a:off x="138303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29" name="Text 126"/>
          <p:cNvSpPr txBox="1"/>
          <p:nvPr/>
        </p:nvSpPr>
        <p:spPr>
          <a:xfrm rot="16200000">
            <a:off x="138303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0" name="Shape 127"/>
          <p:cNvSpPr/>
          <p:nvPr/>
        </p:nvSpPr>
        <p:spPr>
          <a:xfrm>
            <a:off x="221742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1" name="Text 128"/>
          <p:cNvSpPr txBox="1"/>
          <p:nvPr/>
        </p:nvSpPr>
        <p:spPr>
          <a:xfrm rot="16200000">
            <a:off x="221742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2" name="Shape 129"/>
          <p:cNvSpPr/>
          <p:nvPr/>
        </p:nvSpPr>
        <p:spPr>
          <a:xfrm>
            <a:off x="305181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3" name="Text 130"/>
          <p:cNvSpPr txBox="1"/>
          <p:nvPr/>
        </p:nvSpPr>
        <p:spPr>
          <a:xfrm rot="16200000">
            <a:off x="305181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4" name="Shape 131"/>
          <p:cNvSpPr/>
          <p:nvPr/>
        </p:nvSpPr>
        <p:spPr>
          <a:xfrm>
            <a:off x="388620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5" name="Text 132"/>
          <p:cNvSpPr txBox="1"/>
          <p:nvPr/>
        </p:nvSpPr>
        <p:spPr>
          <a:xfrm rot="16200000">
            <a:off x="388620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6" name="Shape 133"/>
          <p:cNvSpPr/>
          <p:nvPr/>
        </p:nvSpPr>
        <p:spPr>
          <a:xfrm>
            <a:off x="472059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7" name="Text 134"/>
          <p:cNvSpPr txBox="1"/>
          <p:nvPr/>
        </p:nvSpPr>
        <p:spPr>
          <a:xfrm rot="16200000">
            <a:off x="472059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8" name="Shape 135"/>
          <p:cNvSpPr/>
          <p:nvPr/>
        </p:nvSpPr>
        <p:spPr>
          <a:xfrm>
            <a:off x="555498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9" name="Text 136"/>
          <p:cNvSpPr txBox="1"/>
          <p:nvPr/>
        </p:nvSpPr>
        <p:spPr>
          <a:xfrm rot="16200000">
            <a:off x="555498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40" name="Shape 137"/>
          <p:cNvSpPr/>
          <p:nvPr/>
        </p:nvSpPr>
        <p:spPr>
          <a:xfrm>
            <a:off x="6389370" y="8266176"/>
            <a:ext cx="0" cy="566928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41" name="Text 138"/>
          <p:cNvSpPr txBox="1"/>
          <p:nvPr/>
        </p:nvSpPr>
        <p:spPr>
          <a:xfrm rot="16200000">
            <a:off x="6389370" y="8266176"/>
            <a:ext cx="83439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42" name="Shape 139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43" name="Text 140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44" name="Text 141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45" name="Shape 142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46" name="Text 143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147" name="Text 144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48" name="Shape 145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49" name="Text 146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50" name="Text 147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of 19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7772400" cy="2331720"/>
          </a:xfrm>
          <a:prstGeom prst="rect">
            <a:avLst/>
          </a:prstGeom>
          <a:solidFill>
            <a:srgbClr val="141A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82880" cy="2331720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66928" y="425196"/>
            <a:ext cx="82296" cy="82296"/>
          </a:xfrm>
          <a:prstGeom prst="rect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40664" y="356616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2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LABEL  ·  THIRD ANNUAL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658368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</a:t>
            </a:r>
            <a:endParaRPr lang="en-US" sz="32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two lines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188366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of promise, in the muted tone.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5751576" y="512064"/>
            <a:ext cx="1481328" cy="1481328"/>
          </a:xfrm>
          <a:prstGeom prst="rect">
            <a:avLst/>
          </a:prstGeom>
          <a:ln w="12700">
            <a:solidFill>
              <a:srgbClr val="E1465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806440" y="566928"/>
            <a:ext cx="1371600" cy="1371600"/>
          </a:xfrm>
          <a:prstGeom prst="rect">
            <a:avLst/>
          </a:prstGeom>
          <a:solidFill>
            <a:srgbClr val="2830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806440" y="676656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60" kern="0" dirty="0">
                <a:solidFill>
                  <a:srgbClr val="E146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5806440" y="877824"/>
            <a:ext cx="1371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4600" dirty="0"/>
          </a:p>
        </p:txBody>
      </p:sp>
      <p:sp>
        <p:nvSpPr>
          <p:cNvPr id="13" name="Shape 10"/>
          <p:cNvSpPr/>
          <p:nvPr/>
        </p:nvSpPr>
        <p:spPr>
          <a:xfrm>
            <a:off x="6217920" y="1563624"/>
            <a:ext cx="548640" cy="0"/>
          </a:xfrm>
          <a:prstGeom prst="line">
            <a:avLst/>
          </a:prstGeom>
          <a:noFill/>
          <a:ln w="19050">
            <a:solidFill>
              <a:srgbClr val="E14658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806440" y="16276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 ·  2026</a:t>
            </a:r>
            <a:endParaRPr lang="en-US" sz="750" dirty="0"/>
          </a:p>
        </p:txBody>
      </p:sp>
      <p:sp>
        <p:nvSpPr>
          <p:cNvPr id="15" name="Shape 12"/>
          <p:cNvSpPr/>
          <p:nvPr/>
        </p:nvSpPr>
        <p:spPr>
          <a:xfrm>
            <a:off x="5934456" y="2103120"/>
            <a:ext cx="1115568" cy="3108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16200000">
            <a:off x="5806440" y="2103120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 rot="5400000">
            <a:off x="7050024" y="2103120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806440" y="210312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8 AM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548640" y="2606040"/>
            <a:ext cx="201168" cy="20116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rot="10800000">
            <a:off x="598932" y="2743200"/>
            <a:ext cx="100584" cy="12801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2679192"/>
            <a:ext cx="54864" cy="548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59536" y="2578608"/>
            <a:ext cx="3346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Venue name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59536" y="2788920"/>
            <a:ext cx="3346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address · City, ST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4480560" y="2578608"/>
            <a:ext cx="2743200" cy="786384"/>
          </a:xfrm>
          <a:prstGeom prst="rect">
            <a:avLst/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480560" y="26883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</a:t>
            </a:r>
            <a:endParaRPr lang="en-US" sz="2400" dirty="0"/>
          </a:p>
        </p:txBody>
      </p:sp>
      <p:sp>
        <p:nvSpPr>
          <p:cNvPr id="26" name="Text 23"/>
          <p:cNvSpPr txBox="1"/>
          <p:nvPr/>
        </p:nvSpPr>
        <p:spPr>
          <a:xfrm>
            <a:off x="4480560" y="30906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CARS</a:t>
            </a:r>
            <a:endParaRPr lang="en-US" sz="700" dirty="0"/>
          </a:p>
        </p:txBody>
      </p:sp>
      <p:sp>
        <p:nvSpPr>
          <p:cNvPr id="27" name="Shape 24"/>
          <p:cNvSpPr/>
          <p:nvPr/>
        </p:nvSpPr>
        <p:spPr>
          <a:xfrm>
            <a:off x="5394960" y="2724912"/>
            <a:ext cx="0" cy="493776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394960" y="26883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400" dirty="0"/>
          </a:p>
        </p:txBody>
      </p:sp>
      <p:sp>
        <p:nvSpPr>
          <p:cNvPr id="29" name="Text 26"/>
          <p:cNvSpPr txBox="1"/>
          <p:nvPr/>
        </p:nvSpPr>
        <p:spPr>
          <a:xfrm>
            <a:off x="5394960" y="30906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</a:t>
            </a:r>
            <a:endParaRPr lang="en-US" sz="700" dirty="0"/>
          </a:p>
        </p:txBody>
      </p:sp>
      <p:sp>
        <p:nvSpPr>
          <p:cNvPr id="30" name="Shape 27"/>
          <p:cNvSpPr/>
          <p:nvPr/>
        </p:nvSpPr>
        <p:spPr>
          <a:xfrm>
            <a:off x="6309360" y="2724912"/>
            <a:ext cx="0" cy="493776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09360" y="26883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6309360" y="309067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</a:t>
            </a:r>
            <a:endParaRPr lang="en-US" sz="700" dirty="0"/>
          </a:p>
        </p:txBody>
      </p:sp>
      <p:sp>
        <p:nvSpPr>
          <p:cNvPr id="33" name="Text 30"/>
          <p:cNvSpPr txBox="1"/>
          <p:nvPr/>
        </p:nvSpPr>
        <p:spPr>
          <a:xfrm>
            <a:off x="548640" y="361188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endParaRPr lang="en-US" sz="850" dirty="0"/>
          </a:p>
        </p:txBody>
      </p:sp>
      <p:sp>
        <p:nvSpPr>
          <p:cNvPr id="34" name="Shape 31"/>
          <p:cNvSpPr/>
          <p:nvPr/>
        </p:nvSpPr>
        <p:spPr>
          <a:xfrm>
            <a:off x="3218688" y="3703320"/>
            <a:ext cx="2157984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5577840" y="36118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</a:t>
            </a:r>
            <a:endParaRPr lang="en-US" sz="850" dirty="0"/>
          </a:p>
        </p:txBody>
      </p:sp>
      <p:sp>
        <p:nvSpPr>
          <p:cNvPr id="36" name="Shape 33"/>
          <p:cNvSpPr/>
          <p:nvPr/>
        </p:nvSpPr>
        <p:spPr>
          <a:xfrm>
            <a:off x="548640" y="3886200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694944" y="3886200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8:00 AM</a:t>
            </a:r>
            <a:endParaRPr lang="en-US" sz="850" dirty="0"/>
          </a:p>
        </p:txBody>
      </p:sp>
      <p:sp>
        <p:nvSpPr>
          <p:cNvPr id="38" name="Text 35"/>
          <p:cNvSpPr txBox="1"/>
          <p:nvPr/>
        </p:nvSpPr>
        <p:spPr>
          <a:xfrm>
            <a:off x="1645920" y="3886200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Gates open · entrant load-in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5943600" y="3886200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gate</a:t>
            </a:r>
            <a:endParaRPr lang="en-US" sz="850" dirty="0"/>
          </a:p>
        </p:txBody>
      </p:sp>
      <p:sp>
        <p:nvSpPr>
          <p:cNvPr id="40" name="Shape 37"/>
          <p:cNvSpPr/>
          <p:nvPr/>
        </p:nvSpPr>
        <p:spPr>
          <a:xfrm>
            <a:off x="548640" y="4343400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694944" y="4343400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9:00</a:t>
            </a:r>
            <a:endParaRPr lang="en-US" sz="850" dirty="0"/>
          </a:p>
        </p:txBody>
      </p:sp>
      <p:sp>
        <p:nvSpPr>
          <p:cNvPr id="42" name="Text 39"/>
          <p:cNvSpPr txBox="1"/>
          <p:nvPr/>
        </p:nvSpPr>
        <p:spPr>
          <a:xfrm>
            <a:off x="1645920" y="4343400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Judging opens</a:t>
            </a:r>
            <a:endParaRPr lang="en-US" sz="1100" dirty="0"/>
          </a:p>
        </p:txBody>
      </p:sp>
      <p:sp>
        <p:nvSpPr>
          <p:cNvPr id="43" name="Text 40"/>
          <p:cNvSpPr txBox="1"/>
          <p:nvPr/>
        </p:nvSpPr>
        <p:spPr>
          <a:xfrm>
            <a:off x="5943600" y="4343400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</a:t>
            </a:r>
            <a:endParaRPr lang="en-US" sz="850" dirty="0"/>
          </a:p>
        </p:txBody>
      </p:sp>
      <p:sp>
        <p:nvSpPr>
          <p:cNvPr id="44" name="Shape 41"/>
          <p:cNvSpPr/>
          <p:nvPr/>
        </p:nvSpPr>
        <p:spPr>
          <a:xfrm>
            <a:off x="548640" y="4800600"/>
            <a:ext cx="667512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694944" y="4800600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12:30 PM</a:t>
            </a:r>
            <a:endParaRPr lang="en-US" sz="850" dirty="0"/>
          </a:p>
        </p:txBody>
      </p:sp>
      <p:sp>
        <p:nvSpPr>
          <p:cNvPr id="46" name="Text 43"/>
          <p:cNvSpPr txBox="1"/>
          <p:nvPr/>
        </p:nvSpPr>
        <p:spPr>
          <a:xfrm>
            <a:off x="1645920" y="4800600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· vendors open</a:t>
            </a:r>
            <a:endParaRPr lang="en-US" sz="1100" dirty="0"/>
          </a:p>
        </p:txBody>
      </p:sp>
      <p:sp>
        <p:nvSpPr>
          <p:cNvPr id="47" name="Text 44"/>
          <p:cNvSpPr txBox="1"/>
          <p:nvPr/>
        </p:nvSpPr>
        <p:spPr>
          <a:xfrm>
            <a:off x="5943600" y="4800600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Paddock</a:t>
            </a:r>
            <a:endParaRPr lang="en-US" sz="850" dirty="0"/>
          </a:p>
        </p:txBody>
      </p:sp>
      <p:sp>
        <p:nvSpPr>
          <p:cNvPr id="48" name="Shape 45"/>
          <p:cNvSpPr/>
          <p:nvPr/>
        </p:nvSpPr>
        <p:spPr>
          <a:xfrm>
            <a:off x="548640" y="5257800"/>
            <a:ext cx="6675120" cy="420624"/>
          </a:xfrm>
          <a:prstGeom prst="rect">
            <a:avLst/>
          </a:prstGeom>
          <a:solidFill>
            <a:srgbClr val="FBEDEF"/>
          </a:solidFill>
          <a:ln w="9525">
            <a:solidFill>
              <a:srgbClr val="F0CBD2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694944" y="5257800"/>
            <a:ext cx="868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3:30 PM</a:t>
            </a:r>
            <a:endParaRPr lang="en-US" sz="850" dirty="0"/>
          </a:p>
        </p:txBody>
      </p:sp>
      <p:sp>
        <p:nvSpPr>
          <p:cNvPr id="50" name="Text 47"/>
          <p:cNvSpPr txBox="1"/>
          <p:nvPr/>
        </p:nvSpPr>
        <p:spPr>
          <a:xfrm>
            <a:off x="1645920" y="5257800"/>
            <a:ext cx="4297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Awards and Best in Show</a:t>
            </a:r>
            <a:endParaRPr lang="en-US" sz="1100" dirty="0"/>
          </a:p>
        </p:txBody>
      </p:sp>
      <p:sp>
        <p:nvSpPr>
          <p:cNvPr id="51" name="Text 48"/>
          <p:cNvSpPr txBox="1"/>
          <p:nvPr/>
        </p:nvSpPr>
        <p:spPr>
          <a:xfrm>
            <a:off x="5943600" y="5257800"/>
            <a:ext cx="11338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stage</a:t>
            </a:r>
            <a:endParaRPr lang="en-US" sz="850" dirty="0"/>
          </a:p>
        </p:txBody>
      </p:sp>
      <p:sp>
        <p:nvSpPr>
          <p:cNvPr id="52" name="Text 49"/>
          <p:cNvSpPr txBox="1"/>
          <p:nvPr/>
        </p:nvSpPr>
        <p:spPr>
          <a:xfrm>
            <a:off x="548640" y="585216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</a:t>
            </a:r>
            <a:endParaRPr lang="en-US" sz="850" dirty="0"/>
          </a:p>
        </p:txBody>
      </p:sp>
      <p:sp>
        <p:nvSpPr>
          <p:cNvPr id="53" name="Shape 50"/>
          <p:cNvSpPr/>
          <p:nvPr/>
        </p:nvSpPr>
        <p:spPr>
          <a:xfrm>
            <a:off x="2304288" y="5943600"/>
            <a:ext cx="347472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2852928" y="5852160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</a:t>
            </a:r>
            <a:endParaRPr lang="en-US" sz="850" dirty="0"/>
          </a:p>
        </p:txBody>
      </p:sp>
      <p:sp>
        <p:nvSpPr>
          <p:cNvPr id="55" name="Shape 52"/>
          <p:cNvSpPr/>
          <p:nvPr/>
        </p:nvSpPr>
        <p:spPr>
          <a:xfrm>
            <a:off x="548640" y="614476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548640" y="614476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50" dirty="0"/>
          </a:p>
        </p:txBody>
      </p:sp>
      <p:sp>
        <p:nvSpPr>
          <p:cNvPr id="57" name="Text 54"/>
          <p:cNvSpPr txBox="1"/>
          <p:nvPr/>
        </p:nvSpPr>
        <p:spPr>
          <a:xfrm>
            <a:off x="969264" y="61264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Pre-war · 1939 and earlier</a:t>
            </a:r>
            <a:endParaRPr lang="en-US" sz="1100" dirty="0"/>
          </a:p>
        </p:txBody>
      </p:sp>
      <p:sp>
        <p:nvSpPr>
          <p:cNvPr id="58" name="Text 55"/>
          <p:cNvSpPr txBox="1"/>
          <p:nvPr/>
        </p:nvSpPr>
        <p:spPr>
          <a:xfrm>
            <a:off x="2926080" y="6126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900" dirty="0"/>
          </a:p>
        </p:txBody>
      </p:sp>
      <p:sp>
        <p:nvSpPr>
          <p:cNvPr id="59" name="Shape 56"/>
          <p:cNvSpPr/>
          <p:nvPr/>
        </p:nvSpPr>
        <p:spPr>
          <a:xfrm>
            <a:off x="548640" y="6437376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548640" y="651052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1" name="Text 58"/>
          <p:cNvSpPr txBox="1"/>
          <p:nvPr/>
        </p:nvSpPr>
        <p:spPr>
          <a:xfrm>
            <a:off x="548640" y="651052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50" dirty="0"/>
          </a:p>
        </p:txBody>
      </p:sp>
      <p:sp>
        <p:nvSpPr>
          <p:cNvPr id="62" name="Text 59"/>
          <p:cNvSpPr txBox="1"/>
          <p:nvPr/>
        </p:nvSpPr>
        <p:spPr>
          <a:xfrm>
            <a:off x="969264" y="64922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Post-war · 1940 to 1959</a:t>
            </a:r>
            <a:endParaRPr lang="en-US" sz="1100" dirty="0"/>
          </a:p>
        </p:txBody>
      </p:sp>
      <p:sp>
        <p:nvSpPr>
          <p:cNvPr id="63" name="Text 60"/>
          <p:cNvSpPr txBox="1"/>
          <p:nvPr/>
        </p:nvSpPr>
        <p:spPr>
          <a:xfrm>
            <a:off x="2926080" y="6492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900" dirty="0"/>
          </a:p>
        </p:txBody>
      </p:sp>
      <p:sp>
        <p:nvSpPr>
          <p:cNvPr id="64" name="Shape 61"/>
          <p:cNvSpPr/>
          <p:nvPr/>
        </p:nvSpPr>
        <p:spPr>
          <a:xfrm>
            <a:off x="548640" y="6803136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548640" y="687628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548640" y="687628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50" dirty="0"/>
          </a:p>
        </p:txBody>
      </p:sp>
      <p:sp>
        <p:nvSpPr>
          <p:cNvPr id="67" name="Text 64"/>
          <p:cNvSpPr txBox="1"/>
          <p:nvPr/>
        </p:nvSpPr>
        <p:spPr>
          <a:xfrm>
            <a:off x="969264" y="68580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Muscle · 1960 to 1975</a:t>
            </a:r>
            <a:endParaRPr lang="en-US" sz="1100" dirty="0"/>
          </a:p>
        </p:txBody>
      </p:sp>
      <p:sp>
        <p:nvSpPr>
          <p:cNvPr id="68" name="Text 65"/>
          <p:cNvSpPr txBox="1"/>
          <p:nvPr/>
        </p:nvSpPr>
        <p:spPr>
          <a:xfrm>
            <a:off x="2926080" y="68580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900" dirty="0"/>
          </a:p>
        </p:txBody>
      </p:sp>
      <p:sp>
        <p:nvSpPr>
          <p:cNvPr id="69" name="Shape 66"/>
          <p:cNvSpPr/>
          <p:nvPr/>
        </p:nvSpPr>
        <p:spPr>
          <a:xfrm>
            <a:off x="548640" y="7168896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548640" y="7242048"/>
            <a:ext cx="310896" cy="256032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1" name="Text 68"/>
          <p:cNvSpPr txBox="1"/>
          <p:nvPr/>
        </p:nvSpPr>
        <p:spPr>
          <a:xfrm>
            <a:off x="548640" y="7242048"/>
            <a:ext cx="310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50" dirty="0"/>
          </a:p>
        </p:txBody>
      </p:sp>
      <p:sp>
        <p:nvSpPr>
          <p:cNvPr id="72" name="Text 69"/>
          <p:cNvSpPr txBox="1"/>
          <p:nvPr/>
        </p:nvSpPr>
        <p:spPr>
          <a:xfrm>
            <a:off x="969264" y="72237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Modified · any year</a:t>
            </a:r>
            <a:endParaRPr lang="en-US" sz="1100" dirty="0"/>
          </a:p>
        </p:txBody>
      </p:sp>
      <p:sp>
        <p:nvSpPr>
          <p:cNvPr id="73" name="Text 70"/>
          <p:cNvSpPr txBox="1"/>
          <p:nvPr/>
        </p:nvSpPr>
        <p:spPr>
          <a:xfrm>
            <a:off x="2926080" y="7223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900" dirty="0"/>
          </a:p>
        </p:txBody>
      </p:sp>
      <p:sp>
        <p:nvSpPr>
          <p:cNvPr id="74" name="Shape 71"/>
          <p:cNvSpPr/>
          <p:nvPr/>
        </p:nvSpPr>
        <p:spPr>
          <a:xfrm>
            <a:off x="548640" y="7534656"/>
            <a:ext cx="320040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5" name="Text 72"/>
          <p:cNvSpPr txBox="1"/>
          <p:nvPr/>
        </p:nvSpPr>
        <p:spPr>
          <a:xfrm>
            <a:off x="4023360" y="585216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ADMISSION</a:t>
            </a:r>
            <a:endParaRPr lang="en-US" sz="850" dirty="0"/>
          </a:p>
        </p:txBody>
      </p:sp>
      <p:sp>
        <p:nvSpPr>
          <p:cNvPr id="76" name="Shape 73"/>
          <p:cNvSpPr/>
          <p:nvPr/>
        </p:nvSpPr>
        <p:spPr>
          <a:xfrm>
            <a:off x="5779008" y="5943600"/>
            <a:ext cx="347472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77" name="Text 74"/>
          <p:cNvSpPr txBox="1"/>
          <p:nvPr/>
        </p:nvSpPr>
        <p:spPr>
          <a:xfrm>
            <a:off x="6327648" y="5852160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850" dirty="0"/>
          </a:p>
        </p:txBody>
      </p:sp>
      <p:sp>
        <p:nvSpPr>
          <p:cNvPr id="78" name="Shape 75"/>
          <p:cNvSpPr/>
          <p:nvPr/>
        </p:nvSpPr>
        <p:spPr>
          <a:xfrm>
            <a:off x="4023360" y="6382512"/>
            <a:ext cx="1508760" cy="1325880"/>
          </a:xfrm>
          <a:prstGeom prst="roundRect">
            <a:avLst>
              <a:gd name="adj" fmla="val 4138"/>
            </a:avLst>
          </a:prstGeom>
          <a:solidFill>
            <a:srgbClr val="F6F7FB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79" name="Text 76"/>
          <p:cNvSpPr txBox="1"/>
          <p:nvPr/>
        </p:nvSpPr>
        <p:spPr>
          <a:xfrm>
            <a:off x="4206240" y="660196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SPECTATOR</a:t>
            </a:r>
            <a:endParaRPr lang="en-US" sz="850" dirty="0"/>
          </a:p>
        </p:txBody>
      </p:sp>
      <p:sp>
        <p:nvSpPr>
          <p:cNvPr id="80" name="Text 77"/>
          <p:cNvSpPr txBox="1"/>
          <p:nvPr/>
        </p:nvSpPr>
        <p:spPr>
          <a:xfrm>
            <a:off x="4206240" y="6821424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</a:t>
            </a:r>
            <a:endParaRPr lang="en-US" sz="3000" dirty="0"/>
          </a:p>
        </p:txBody>
      </p:sp>
      <p:sp>
        <p:nvSpPr>
          <p:cNvPr id="81" name="Text 78"/>
          <p:cNvSpPr txBox="1"/>
          <p:nvPr/>
        </p:nvSpPr>
        <p:spPr>
          <a:xfrm>
            <a:off x="4206240" y="740664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82" name="Text 79"/>
          <p:cNvSpPr txBox="1"/>
          <p:nvPr/>
        </p:nvSpPr>
        <p:spPr>
          <a:xfrm>
            <a:off x="4443984" y="7406640"/>
            <a:ext cx="905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day</a:t>
            </a:r>
            <a:endParaRPr lang="en-US" sz="1050" dirty="0"/>
          </a:p>
        </p:txBody>
      </p:sp>
      <p:sp>
        <p:nvSpPr>
          <p:cNvPr id="83" name="Shape 80"/>
          <p:cNvSpPr/>
          <p:nvPr/>
        </p:nvSpPr>
        <p:spPr>
          <a:xfrm>
            <a:off x="5715000" y="6382512"/>
            <a:ext cx="1508760" cy="1325880"/>
          </a:xfrm>
          <a:prstGeom prst="roundRect">
            <a:avLst>
              <a:gd name="adj" fmla="val 4138"/>
            </a:avLst>
          </a:prstGeom>
          <a:solidFill>
            <a:srgbClr val="FBEDEF"/>
          </a:solidFill>
          <a:ln w="15875">
            <a:solidFill>
              <a:srgbClr val="C42039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6069330" y="6227064"/>
            <a:ext cx="800100" cy="31089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 rot="16200000">
            <a:off x="5941314" y="6227064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 rot="5400000">
            <a:off x="6869430" y="6227064"/>
            <a:ext cx="128016" cy="310896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7" name="Text 84"/>
          <p:cNvSpPr txBox="1"/>
          <p:nvPr/>
        </p:nvSpPr>
        <p:spPr>
          <a:xfrm>
            <a:off x="5941314" y="6227064"/>
            <a:ext cx="10561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POPULAR</a:t>
            </a:r>
            <a:endParaRPr lang="en-US" sz="850" dirty="0"/>
          </a:p>
        </p:txBody>
      </p:sp>
      <p:sp>
        <p:nvSpPr>
          <p:cNvPr id="88" name="Text 85"/>
          <p:cNvSpPr txBox="1"/>
          <p:nvPr/>
        </p:nvSpPr>
        <p:spPr>
          <a:xfrm>
            <a:off x="5897880" y="660196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60" kern="0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ENTRANT</a:t>
            </a:r>
            <a:endParaRPr lang="en-US" sz="850" dirty="0"/>
          </a:p>
        </p:txBody>
      </p:sp>
      <p:sp>
        <p:nvSpPr>
          <p:cNvPr id="89" name="Text 86"/>
          <p:cNvSpPr txBox="1"/>
          <p:nvPr/>
        </p:nvSpPr>
        <p:spPr>
          <a:xfrm>
            <a:off x="5897880" y="6821424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420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$35</a:t>
            </a:r>
            <a:endParaRPr lang="en-US" sz="3000" dirty="0"/>
          </a:p>
        </p:txBody>
      </p:sp>
      <p:sp>
        <p:nvSpPr>
          <p:cNvPr id="90" name="Text 87"/>
          <p:cNvSpPr txBox="1"/>
          <p:nvPr/>
        </p:nvSpPr>
        <p:spPr>
          <a:xfrm>
            <a:off x="5897880" y="740664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C420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91" name="Text 88"/>
          <p:cNvSpPr txBox="1"/>
          <p:nvPr/>
        </p:nvSpPr>
        <p:spPr>
          <a:xfrm>
            <a:off x="6135624" y="7406640"/>
            <a:ext cx="905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spot</a:t>
            </a:r>
            <a:endParaRPr lang="en-US" sz="1050" dirty="0"/>
          </a:p>
        </p:txBody>
      </p:sp>
      <p:sp>
        <p:nvSpPr>
          <p:cNvPr id="92" name="Shape 89"/>
          <p:cNvSpPr/>
          <p:nvPr/>
        </p:nvSpPr>
        <p:spPr>
          <a:xfrm>
            <a:off x="548640" y="7552944"/>
            <a:ext cx="71323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1C2230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627888" y="7632192"/>
            <a:ext cx="158496" cy="158496"/>
          </a:xfrm>
          <a:prstGeom prst="rect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94" name="Shape 91"/>
          <p:cNvSpPr/>
          <p:nvPr/>
        </p:nvSpPr>
        <p:spPr>
          <a:xfrm>
            <a:off x="675437" y="7679741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5" name="Shape 92"/>
          <p:cNvSpPr/>
          <p:nvPr/>
        </p:nvSpPr>
        <p:spPr>
          <a:xfrm>
            <a:off x="1024128" y="7632192"/>
            <a:ext cx="158496" cy="158496"/>
          </a:xfrm>
          <a:prstGeom prst="rect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96" name="Shape 93"/>
          <p:cNvSpPr/>
          <p:nvPr/>
        </p:nvSpPr>
        <p:spPr>
          <a:xfrm>
            <a:off x="1071677" y="7679741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7" name="Shape 94"/>
          <p:cNvSpPr/>
          <p:nvPr/>
        </p:nvSpPr>
        <p:spPr>
          <a:xfrm>
            <a:off x="627888" y="8028432"/>
            <a:ext cx="158496" cy="158496"/>
          </a:xfrm>
          <a:prstGeom prst="rect">
            <a:avLst/>
          </a:prstGeom>
          <a:ln w="19050">
            <a:solidFill>
              <a:srgbClr val="1C2230"/>
            </a:solidFill>
            <a:prstDash val="solid"/>
          </a:ln>
        </p:spPr>
      </p:sp>
      <p:sp>
        <p:nvSpPr>
          <p:cNvPr id="98" name="Shape 95"/>
          <p:cNvSpPr/>
          <p:nvPr/>
        </p:nvSpPr>
        <p:spPr>
          <a:xfrm>
            <a:off x="675437" y="8075981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9" name="Shape 96"/>
          <p:cNvSpPr/>
          <p:nvPr/>
        </p:nvSpPr>
        <p:spPr>
          <a:xfrm>
            <a:off x="865632" y="7711440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0" name="Shape 97"/>
          <p:cNvSpPr/>
          <p:nvPr/>
        </p:nvSpPr>
        <p:spPr>
          <a:xfrm>
            <a:off x="944880" y="7790688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1" name="Shape 98"/>
          <p:cNvSpPr/>
          <p:nvPr/>
        </p:nvSpPr>
        <p:spPr>
          <a:xfrm>
            <a:off x="865632" y="7869936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1024128" y="7869936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944880" y="7949184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1103376" y="7949184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5" name="Shape 102"/>
          <p:cNvSpPr/>
          <p:nvPr/>
        </p:nvSpPr>
        <p:spPr>
          <a:xfrm>
            <a:off x="865632" y="8028432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1024128" y="8028432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7" name="Shape 104"/>
          <p:cNvSpPr/>
          <p:nvPr/>
        </p:nvSpPr>
        <p:spPr>
          <a:xfrm>
            <a:off x="944880" y="8107680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8" name="Shape 105"/>
          <p:cNvSpPr/>
          <p:nvPr/>
        </p:nvSpPr>
        <p:spPr>
          <a:xfrm>
            <a:off x="1103376" y="8107680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9" name="Shape 106"/>
          <p:cNvSpPr/>
          <p:nvPr/>
        </p:nvSpPr>
        <p:spPr>
          <a:xfrm>
            <a:off x="1024128" y="8107680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865632" y="8107680"/>
            <a:ext cx="63398" cy="63398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1" name="Text 108"/>
          <p:cNvSpPr txBox="1"/>
          <p:nvPr/>
        </p:nvSpPr>
        <p:spPr>
          <a:xfrm>
            <a:off x="548640" y="8321040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</a:t>
            </a:r>
            <a:endParaRPr lang="en-US" sz="750" dirty="0"/>
          </a:p>
        </p:txBody>
      </p:sp>
      <p:sp>
        <p:nvSpPr>
          <p:cNvPr id="112" name="Shape 109"/>
          <p:cNvSpPr/>
          <p:nvPr/>
        </p:nvSpPr>
        <p:spPr>
          <a:xfrm rot="10800000">
            <a:off x="1618854" y="7975031"/>
            <a:ext cx="137160" cy="329184"/>
          </a:xfrm>
          <a:prstGeom prst="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3" name="Shape 110"/>
          <p:cNvSpPr/>
          <p:nvPr/>
        </p:nvSpPr>
        <p:spPr>
          <a:xfrm rot="10800000">
            <a:off x="1799173" y="7975031"/>
            <a:ext cx="137160" cy="329184"/>
          </a:xfrm>
          <a:prstGeom prst="triangle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4" name="Shape 111"/>
          <p:cNvSpPr/>
          <p:nvPr/>
        </p:nvSpPr>
        <p:spPr>
          <a:xfrm>
            <a:off x="1444752" y="7589520"/>
            <a:ext cx="621792" cy="621792"/>
          </a:xfrm>
          <a:prstGeom prst="ellipse">
            <a:avLst/>
          </a:prstGeom>
          <a:solidFill>
            <a:srgbClr val="C42039"/>
          </a:solidFill>
          <a:ln w="15875">
            <a:solidFill>
              <a:srgbClr val="C42039"/>
            </a:solidFill>
            <a:prstDash val="solid"/>
          </a:ln>
        </p:spPr>
      </p:sp>
      <p:sp>
        <p:nvSpPr>
          <p:cNvPr id="115" name="Shape 112"/>
          <p:cNvSpPr/>
          <p:nvPr/>
        </p:nvSpPr>
        <p:spPr>
          <a:xfrm>
            <a:off x="1499616" y="7644384"/>
            <a:ext cx="512064" cy="512064"/>
          </a:xfrm>
          <a:prstGeom prst="ellipse">
            <a:avLst/>
          </a:prstGeom>
          <a:ln w="9525">
            <a:solidFill>
              <a:srgbClr val="F0CBD2"/>
            </a:solidFill>
            <a:prstDash val="solid"/>
          </a:ln>
        </p:spPr>
      </p:sp>
      <p:sp>
        <p:nvSpPr>
          <p:cNvPr id="116" name="Shape 113"/>
          <p:cNvSpPr/>
          <p:nvPr/>
        </p:nvSpPr>
        <p:spPr>
          <a:xfrm>
            <a:off x="1618854" y="7713878"/>
            <a:ext cx="273588" cy="273588"/>
          </a:xfrm>
          <a:prstGeom prst="star5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7" name="Text 114"/>
          <p:cNvSpPr txBox="1"/>
          <p:nvPr/>
        </p:nvSpPr>
        <p:spPr>
          <a:xfrm>
            <a:off x="1444752" y="7950159"/>
            <a:ext cx="6217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</a:t>
            </a:r>
            <a:endParaRPr lang="en-US" sz="700" dirty="0"/>
          </a:p>
        </p:txBody>
      </p:sp>
      <p:sp>
        <p:nvSpPr>
          <p:cNvPr id="118" name="Shape 115"/>
          <p:cNvSpPr/>
          <p:nvPr/>
        </p:nvSpPr>
        <p:spPr>
          <a:xfrm>
            <a:off x="2377440" y="7790688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119" name="Text 116"/>
          <p:cNvSpPr txBox="1"/>
          <p:nvPr/>
        </p:nvSpPr>
        <p:spPr>
          <a:xfrm>
            <a:off x="2377440" y="77906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300" dirty="0"/>
          </a:p>
        </p:txBody>
      </p:sp>
      <p:sp>
        <p:nvSpPr>
          <p:cNvPr id="120" name="Text 117"/>
          <p:cNvSpPr txBox="1"/>
          <p:nvPr/>
        </p:nvSpPr>
        <p:spPr>
          <a:xfrm>
            <a:off x="2194560" y="8284464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</a:t>
            </a:r>
            <a:endParaRPr lang="en-US" sz="700" dirty="0"/>
          </a:p>
        </p:txBody>
      </p:sp>
      <p:sp>
        <p:nvSpPr>
          <p:cNvPr id="121" name="Shape 118"/>
          <p:cNvSpPr/>
          <p:nvPr/>
        </p:nvSpPr>
        <p:spPr>
          <a:xfrm>
            <a:off x="3035808" y="7790688"/>
            <a:ext cx="457200" cy="457200"/>
          </a:xfrm>
          <a:prstGeom prst="ellipse">
            <a:avLst/>
          </a:prstGeom>
          <a:solidFill>
            <a:srgbClr val="EAF0F8"/>
          </a:solidFill>
          <a:ln w="9525">
            <a:solidFill>
              <a:srgbClr val="C6D6E9"/>
            </a:solidFill>
            <a:prstDash val="solid"/>
          </a:ln>
        </p:spPr>
      </p:sp>
      <p:sp>
        <p:nvSpPr>
          <p:cNvPr id="122" name="Text 119"/>
          <p:cNvSpPr txBox="1"/>
          <p:nvPr/>
        </p:nvSpPr>
        <p:spPr>
          <a:xfrm>
            <a:off x="3035808" y="77906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</a:t>
            </a:r>
            <a:endParaRPr lang="en-US" sz="1300" dirty="0"/>
          </a:p>
        </p:txBody>
      </p:sp>
      <p:sp>
        <p:nvSpPr>
          <p:cNvPr id="123" name="Text 120"/>
          <p:cNvSpPr txBox="1"/>
          <p:nvPr/>
        </p:nvSpPr>
        <p:spPr>
          <a:xfrm>
            <a:off x="2852928" y="8284464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Restrooms</a:t>
            </a:r>
            <a:endParaRPr lang="en-US" sz="700" dirty="0"/>
          </a:p>
        </p:txBody>
      </p:sp>
      <p:sp>
        <p:nvSpPr>
          <p:cNvPr id="124" name="Shape 121"/>
          <p:cNvSpPr/>
          <p:nvPr/>
        </p:nvSpPr>
        <p:spPr>
          <a:xfrm>
            <a:off x="4572000" y="7808976"/>
            <a:ext cx="1057046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125" name="Text 122"/>
          <p:cNvSpPr txBox="1"/>
          <p:nvPr/>
        </p:nvSpPr>
        <p:spPr>
          <a:xfrm>
            <a:off x="4572000" y="7808976"/>
            <a:ext cx="105704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now</a:t>
            </a:r>
            <a:endParaRPr lang="en-US" sz="900" dirty="0"/>
          </a:p>
        </p:txBody>
      </p:sp>
      <p:sp>
        <p:nvSpPr>
          <p:cNvPr id="126" name="Shape 123"/>
          <p:cNvSpPr/>
          <p:nvPr/>
        </p:nvSpPr>
        <p:spPr>
          <a:xfrm>
            <a:off x="5989320" y="7808976"/>
            <a:ext cx="746150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27" name="Text 124"/>
          <p:cNvSpPr txBox="1"/>
          <p:nvPr/>
        </p:nvSpPr>
        <p:spPr>
          <a:xfrm>
            <a:off x="5989320" y="7808976"/>
            <a:ext cx="7461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</a:t>
            </a:r>
            <a:endParaRPr lang="en-US" sz="900" dirty="0"/>
          </a:p>
        </p:txBody>
      </p:sp>
      <p:sp>
        <p:nvSpPr>
          <p:cNvPr id="128" name="Text 125"/>
          <p:cNvSpPr txBox="1"/>
          <p:nvPr/>
        </p:nvSpPr>
        <p:spPr>
          <a:xfrm>
            <a:off x="4572000" y="8193024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name@example.com  ·  (000) 000-0000  ·  example.com</a:t>
            </a:r>
            <a:endParaRPr lang="en-US" sz="800" dirty="0"/>
          </a:p>
        </p:txBody>
      </p:sp>
      <p:sp>
        <p:nvSpPr>
          <p:cNvPr id="129" name="Shape 126"/>
          <p:cNvSpPr/>
          <p:nvPr/>
        </p:nvSpPr>
        <p:spPr>
          <a:xfrm>
            <a:off x="548640" y="8613648"/>
            <a:ext cx="6675120" cy="0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0" name="Text 127"/>
          <p:cNvSpPr txBox="1"/>
          <p:nvPr/>
        </p:nvSpPr>
        <p:spPr>
          <a:xfrm rot="16200000">
            <a:off x="54864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1" name="Shape 128"/>
          <p:cNvSpPr/>
          <p:nvPr/>
        </p:nvSpPr>
        <p:spPr>
          <a:xfrm>
            <a:off x="138303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2" name="Text 129"/>
          <p:cNvSpPr txBox="1"/>
          <p:nvPr/>
        </p:nvSpPr>
        <p:spPr>
          <a:xfrm rot="16200000">
            <a:off x="138303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3" name="Shape 130"/>
          <p:cNvSpPr/>
          <p:nvPr/>
        </p:nvSpPr>
        <p:spPr>
          <a:xfrm>
            <a:off x="221742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4" name="Text 131"/>
          <p:cNvSpPr txBox="1"/>
          <p:nvPr/>
        </p:nvSpPr>
        <p:spPr>
          <a:xfrm rot="16200000">
            <a:off x="221742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5" name="Shape 132"/>
          <p:cNvSpPr/>
          <p:nvPr/>
        </p:nvSpPr>
        <p:spPr>
          <a:xfrm>
            <a:off x="305181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6" name="Text 133"/>
          <p:cNvSpPr txBox="1"/>
          <p:nvPr/>
        </p:nvSpPr>
        <p:spPr>
          <a:xfrm rot="16200000">
            <a:off x="305181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7" name="Shape 134"/>
          <p:cNvSpPr/>
          <p:nvPr/>
        </p:nvSpPr>
        <p:spPr>
          <a:xfrm>
            <a:off x="388620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38" name="Text 135"/>
          <p:cNvSpPr txBox="1"/>
          <p:nvPr/>
        </p:nvSpPr>
        <p:spPr>
          <a:xfrm rot="16200000">
            <a:off x="388620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39" name="Shape 136"/>
          <p:cNvSpPr/>
          <p:nvPr/>
        </p:nvSpPr>
        <p:spPr>
          <a:xfrm>
            <a:off x="472059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40" name="Text 137"/>
          <p:cNvSpPr txBox="1"/>
          <p:nvPr/>
        </p:nvSpPr>
        <p:spPr>
          <a:xfrm rot="16200000">
            <a:off x="472059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41" name="Shape 138"/>
          <p:cNvSpPr/>
          <p:nvPr/>
        </p:nvSpPr>
        <p:spPr>
          <a:xfrm>
            <a:off x="555498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42" name="Text 139"/>
          <p:cNvSpPr txBox="1"/>
          <p:nvPr/>
        </p:nvSpPr>
        <p:spPr>
          <a:xfrm rot="16200000">
            <a:off x="555498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43" name="Shape 140"/>
          <p:cNvSpPr/>
          <p:nvPr/>
        </p:nvSpPr>
        <p:spPr>
          <a:xfrm>
            <a:off x="6389370" y="8613648"/>
            <a:ext cx="0" cy="603504"/>
          </a:xfrm>
          <a:prstGeom prst="line">
            <a:avLst/>
          </a:prstGeom>
          <a:noFill/>
          <a:ln w="9525">
            <a:solidFill>
              <a:srgbClr val="E4E8F0"/>
            </a:solidFill>
            <a:prstDash val="dash"/>
          </a:ln>
        </p:spPr>
      </p:sp>
      <p:sp>
        <p:nvSpPr>
          <p:cNvPr id="144" name="Text 141"/>
          <p:cNvSpPr txBox="1"/>
          <p:nvPr/>
        </p:nvSpPr>
        <p:spPr>
          <a:xfrm rot="16200000">
            <a:off x="6389370" y="8613648"/>
            <a:ext cx="83439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example.com</a:t>
            </a:r>
            <a:endParaRPr lang="en-US" sz="750" dirty="0"/>
          </a:p>
        </p:txBody>
      </p:sp>
      <p:sp>
        <p:nvSpPr>
          <p:cNvPr id="145" name="Text 142"/>
          <p:cNvSpPr txBox="1"/>
          <p:nvPr/>
        </p:nvSpPr>
        <p:spPr>
          <a:xfrm>
            <a:off x="548640" y="9272016"/>
            <a:ext cx="6675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 or shine · no rain date · leashed dogs welcome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92608" y="292608"/>
            <a:ext cx="7187184" cy="9473184"/>
          </a:xfrm>
          <a:prstGeom prst="rect">
            <a:avLst/>
          </a:prstGeom>
          <a:ln w="12700">
            <a:solidFill>
              <a:srgbClr val="C6D6E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20624" y="420624"/>
            <a:ext cx="6931152" cy="9217152"/>
          </a:xfrm>
          <a:prstGeom prst="rect">
            <a:avLst/>
          </a:prstGeom>
          <a:ln w="9525">
            <a:solidFill>
              <a:srgbClr val="C6D6E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66928" y="566928"/>
            <a:ext cx="566928" cy="0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66928" y="566928"/>
            <a:ext cx="0" cy="566928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205472" y="566928"/>
            <a:ext cx="-566928" cy="0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205472" y="566928"/>
            <a:ext cx="0" cy="566928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66928" y="9491472"/>
            <a:ext cx="566928" cy="0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66928" y="9491472"/>
            <a:ext cx="0" cy="-566928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205472" y="9491472"/>
            <a:ext cx="-566928" cy="0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205472" y="9491472"/>
            <a:ext cx="0" cy="-566928"/>
          </a:xfrm>
          <a:prstGeom prst="line">
            <a:avLst/>
          </a:prstGeom>
          <a:noFill/>
          <a:ln w="22225">
            <a:solidFill>
              <a:srgbClr val="C4203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886200" y="292608"/>
            <a:ext cx="5486" cy="146304"/>
          </a:xfrm>
          <a:prstGeom prst="line">
            <a:avLst/>
          </a:prstGeom>
          <a:noFill/>
          <a:ln w="15875">
            <a:solidFill>
              <a:srgbClr val="C4203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886200" y="9619488"/>
            <a:ext cx="5486" cy="146304"/>
          </a:xfrm>
          <a:prstGeom prst="line">
            <a:avLst/>
          </a:prstGeom>
          <a:noFill/>
          <a:ln w="15875">
            <a:solidFill>
              <a:srgbClr val="C4203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92608" y="5029200"/>
            <a:ext cx="146304" cy="5486"/>
          </a:xfrm>
          <a:prstGeom prst="line">
            <a:avLst/>
          </a:prstGeom>
          <a:noFill/>
          <a:ln w="15875">
            <a:solidFill>
              <a:srgbClr val="C4203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333488" y="5029200"/>
            <a:ext cx="146304" cy="5486"/>
          </a:xfrm>
          <a:prstGeom prst="line">
            <a:avLst/>
          </a:prstGeom>
          <a:noFill/>
          <a:ln w="15875">
            <a:solidFill>
              <a:srgbClr val="C42039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68680" y="8961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68680" y="8961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600" dirty="0"/>
          </a:p>
        </p:txBody>
      </p:sp>
      <p:sp>
        <p:nvSpPr>
          <p:cNvPr id="19" name="Text 16"/>
          <p:cNvSpPr txBox="1"/>
          <p:nvPr/>
        </p:nvSpPr>
        <p:spPr>
          <a:xfrm>
            <a:off x="1179576" y="86868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BORDER · DRAWING-SET FRAME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>
            <a:off x="868680" y="1234440"/>
            <a:ext cx="6035040" cy="7406640"/>
          </a:xfrm>
          <a:prstGeom prst="rect">
            <a:avLst/>
          </a:prstGeom>
          <a:ln w="9525">
            <a:solidFill>
              <a:srgbClr val="C6D6E9"/>
            </a:solidFill>
            <a:prstDash val="dash"/>
          </a:ln>
        </p:spPr>
      </p:sp>
      <p:sp>
        <p:nvSpPr>
          <p:cNvPr id="21" name="Text 18"/>
          <p:cNvSpPr txBox="1"/>
          <p:nvPr/>
        </p:nvSpPr>
        <p:spPr>
          <a:xfrm>
            <a:off x="978408" y="1325880"/>
            <a:ext cx="5815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AREA</a:t>
            </a:r>
            <a:endParaRPr lang="en-US" sz="700" dirty="0"/>
          </a:p>
        </p:txBody>
      </p:sp>
      <p:sp>
        <p:nvSpPr>
          <p:cNvPr id="22" name="Text 19"/>
          <p:cNvSpPr txBox="1"/>
          <p:nvPr/>
        </p:nvSpPr>
        <p:spPr>
          <a:xfrm>
            <a:off x="978408" y="1545336"/>
            <a:ext cx="5815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Drop your page in here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978408" y="2020824"/>
            <a:ext cx="58155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frame’s innermost mark sits 0.62in in and this live area clears it by another third. Single-column parts off boards 05 to 09 are 3.5in and drop straight in; the full-width ones are 7.3in, so drag the right edge to 6.6in.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868680" y="8796528"/>
            <a:ext cx="60350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014984" y="8878824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26" name="Text 23"/>
          <p:cNvSpPr txBox="1"/>
          <p:nvPr/>
        </p:nvSpPr>
        <p:spPr>
          <a:xfrm>
            <a:off x="1014984" y="9052560"/>
            <a:ext cx="1755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2880360" y="886968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026664" y="8878824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29" name="Text 26"/>
          <p:cNvSpPr txBox="1"/>
          <p:nvPr/>
        </p:nvSpPr>
        <p:spPr>
          <a:xfrm>
            <a:off x="3026664" y="9052560"/>
            <a:ext cx="1755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4892040" y="886968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038344" y="8878824"/>
            <a:ext cx="1755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32" name="Text 29"/>
          <p:cNvSpPr txBox="1"/>
          <p:nvPr/>
        </p:nvSpPr>
        <p:spPr>
          <a:xfrm>
            <a:off x="5038344" y="9052560"/>
            <a:ext cx="1755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of 19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658368" cy="10058400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58368" y="0"/>
            <a:ext cx="91440" cy="10058400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 rot="16200000">
            <a:off x="-3017520" y="46634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  ·  MONTH 2026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1143000" y="411480"/>
            <a:ext cx="6217920" cy="9235440"/>
          </a:xfrm>
          <a:prstGeom prst="rect">
            <a:avLst/>
          </a:prstGeom>
          <a:ln w="12700">
            <a:solidFill>
              <a:srgbClr val="E4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 rot="5400000">
            <a:off x="6400800" y="0"/>
            <a:ext cx="1371600" cy="1371600"/>
          </a:xfrm>
          <a:prstGeom prst="rt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 rot="5400000">
            <a:off x="6903720" y="0"/>
            <a:ext cx="868680" cy="868680"/>
          </a:xfrm>
          <a:prstGeom prst="rtTriangle">
            <a:avLst/>
          </a:prstGeom>
          <a:solidFill>
            <a:srgbClr val="141A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417320" y="1234440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417320" y="1234440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600" dirty="0"/>
          </a:p>
        </p:txBody>
      </p:sp>
      <p:sp>
        <p:nvSpPr>
          <p:cNvPr id="11" name="Text 8"/>
          <p:cNvSpPr txBox="1"/>
          <p:nvPr/>
        </p:nvSpPr>
        <p:spPr>
          <a:xfrm>
            <a:off x="1728216" y="1207008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BORDER · SPINE AND KEYLINE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1417320" y="1572768"/>
            <a:ext cx="5669280" cy="6949440"/>
          </a:xfrm>
          <a:prstGeom prst="rect">
            <a:avLst/>
          </a:prstGeom>
          <a:ln w="9525">
            <a:solidFill>
              <a:srgbClr val="C6D6E9"/>
            </a:solidFill>
            <a:prstDash val="dash"/>
          </a:ln>
        </p:spPr>
      </p:sp>
      <p:sp>
        <p:nvSpPr>
          <p:cNvPr id="13" name="Text 10"/>
          <p:cNvSpPr txBox="1"/>
          <p:nvPr/>
        </p:nvSpPr>
        <p:spPr>
          <a:xfrm>
            <a:off x="1527048" y="1664208"/>
            <a:ext cx="54498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AREA</a:t>
            </a:r>
            <a:endParaRPr lang="en-US" sz="700" dirty="0"/>
          </a:p>
        </p:txBody>
      </p:sp>
      <p:sp>
        <p:nvSpPr>
          <p:cNvPr id="14" name="Text 11"/>
          <p:cNvSpPr txBox="1"/>
          <p:nvPr/>
        </p:nvSpPr>
        <p:spPr>
          <a:xfrm>
            <a:off x="1527048" y="1883664"/>
            <a:ext cx="5449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spine you can read across a room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1527048" y="2359152"/>
            <a:ext cx="5449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name runs up the spine, so a stack of these is legible edge-on. The wedge is two right triangles — recolour the inner one and the corner changes meaning.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1417320" y="8705088"/>
            <a:ext cx="56692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563624" y="8787384"/>
            <a:ext cx="16337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8" name="Text 15"/>
          <p:cNvSpPr txBox="1"/>
          <p:nvPr/>
        </p:nvSpPr>
        <p:spPr>
          <a:xfrm>
            <a:off x="1563624" y="8961120"/>
            <a:ext cx="16337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3307080" y="877824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453384" y="8787384"/>
            <a:ext cx="16337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21" name="Text 18"/>
          <p:cNvSpPr txBox="1"/>
          <p:nvPr/>
        </p:nvSpPr>
        <p:spPr>
          <a:xfrm>
            <a:off x="3453384" y="8961120"/>
            <a:ext cx="16337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5196840" y="877824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343144" y="8787384"/>
            <a:ext cx="16337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24" name="Text 21"/>
          <p:cNvSpPr txBox="1"/>
          <p:nvPr/>
        </p:nvSpPr>
        <p:spPr>
          <a:xfrm>
            <a:off x="5343144" y="8961120"/>
            <a:ext cx="16337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of 19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384048" y="384048"/>
            <a:ext cx="7004304" cy="9290304"/>
          </a:xfrm>
          <a:prstGeom prst="rect">
            <a:avLst/>
          </a:prstGeom>
          <a:ln w="9525">
            <a:solidFill>
              <a:srgbClr val="E4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0749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0749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5379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379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0010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0010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4640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4640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9270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09270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23901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23901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38531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38531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53162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53162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67792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67792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82422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82422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97053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197053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11683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11683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226314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26314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40944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40944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55574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55574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270205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270205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284835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84835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299466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299466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314096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314096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328726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328726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343357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343357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357987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357987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16509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416509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31139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31139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445770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445770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60400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60400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475030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75030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89661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489661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504291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504291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518922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518922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533552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533552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548182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548182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562813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562813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577443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577443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592074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592074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606704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606704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621334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621334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635965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635965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6505956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6505956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6652260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6652260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6798564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6798564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6944868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6944868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7091172" y="3611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7091172" y="9651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361188" y="507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1" name="Shape 88"/>
          <p:cNvSpPr/>
          <p:nvPr/>
        </p:nvSpPr>
        <p:spPr>
          <a:xfrm>
            <a:off x="7365492" y="5074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>
            <a:off x="361188" y="65379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7365492" y="65379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4" name="Shape 91"/>
          <p:cNvSpPr/>
          <p:nvPr/>
        </p:nvSpPr>
        <p:spPr>
          <a:xfrm>
            <a:off x="361188" y="80010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5" name="Shape 92"/>
          <p:cNvSpPr/>
          <p:nvPr/>
        </p:nvSpPr>
        <p:spPr>
          <a:xfrm>
            <a:off x="7365492" y="80010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6" name="Shape 93"/>
          <p:cNvSpPr/>
          <p:nvPr/>
        </p:nvSpPr>
        <p:spPr>
          <a:xfrm>
            <a:off x="361188" y="9464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7" name="Shape 94"/>
          <p:cNvSpPr/>
          <p:nvPr/>
        </p:nvSpPr>
        <p:spPr>
          <a:xfrm>
            <a:off x="7365492" y="9464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8" name="Shape 95"/>
          <p:cNvSpPr/>
          <p:nvPr/>
        </p:nvSpPr>
        <p:spPr>
          <a:xfrm>
            <a:off x="361188" y="109270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9" name="Shape 96"/>
          <p:cNvSpPr/>
          <p:nvPr/>
        </p:nvSpPr>
        <p:spPr>
          <a:xfrm>
            <a:off x="7365492" y="109270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0" name="Shape 97"/>
          <p:cNvSpPr/>
          <p:nvPr/>
        </p:nvSpPr>
        <p:spPr>
          <a:xfrm>
            <a:off x="361188" y="123901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1" name="Shape 98"/>
          <p:cNvSpPr/>
          <p:nvPr/>
        </p:nvSpPr>
        <p:spPr>
          <a:xfrm>
            <a:off x="7365492" y="123901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361188" y="138531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7365492" y="138531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361188" y="153162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5" name="Shape 102"/>
          <p:cNvSpPr/>
          <p:nvPr/>
        </p:nvSpPr>
        <p:spPr>
          <a:xfrm>
            <a:off x="7365492" y="153162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361188" y="167792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7" name="Shape 104"/>
          <p:cNvSpPr/>
          <p:nvPr/>
        </p:nvSpPr>
        <p:spPr>
          <a:xfrm>
            <a:off x="7365492" y="167792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8" name="Shape 105"/>
          <p:cNvSpPr/>
          <p:nvPr/>
        </p:nvSpPr>
        <p:spPr>
          <a:xfrm>
            <a:off x="361188" y="182422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9" name="Shape 106"/>
          <p:cNvSpPr/>
          <p:nvPr/>
        </p:nvSpPr>
        <p:spPr>
          <a:xfrm>
            <a:off x="7365492" y="182422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361188" y="19705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1" name="Shape 108"/>
          <p:cNvSpPr/>
          <p:nvPr/>
        </p:nvSpPr>
        <p:spPr>
          <a:xfrm>
            <a:off x="7365492" y="19705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2" name="Shape 109"/>
          <p:cNvSpPr/>
          <p:nvPr/>
        </p:nvSpPr>
        <p:spPr>
          <a:xfrm>
            <a:off x="361188" y="211683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3" name="Shape 110"/>
          <p:cNvSpPr/>
          <p:nvPr/>
        </p:nvSpPr>
        <p:spPr>
          <a:xfrm>
            <a:off x="7365492" y="211683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4" name="Shape 111"/>
          <p:cNvSpPr/>
          <p:nvPr/>
        </p:nvSpPr>
        <p:spPr>
          <a:xfrm>
            <a:off x="361188" y="226314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5" name="Shape 112"/>
          <p:cNvSpPr/>
          <p:nvPr/>
        </p:nvSpPr>
        <p:spPr>
          <a:xfrm>
            <a:off x="7365492" y="226314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6" name="Shape 113"/>
          <p:cNvSpPr/>
          <p:nvPr/>
        </p:nvSpPr>
        <p:spPr>
          <a:xfrm>
            <a:off x="361188" y="240944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7" name="Shape 114"/>
          <p:cNvSpPr/>
          <p:nvPr/>
        </p:nvSpPr>
        <p:spPr>
          <a:xfrm>
            <a:off x="7365492" y="240944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8" name="Shape 115"/>
          <p:cNvSpPr/>
          <p:nvPr/>
        </p:nvSpPr>
        <p:spPr>
          <a:xfrm>
            <a:off x="361188" y="255574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9" name="Shape 116"/>
          <p:cNvSpPr/>
          <p:nvPr/>
        </p:nvSpPr>
        <p:spPr>
          <a:xfrm>
            <a:off x="7365492" y="255574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0" name="Shape 117"/>
          <p:cNvSpPr/>
          <p:nvPr/>
        </p:nvSpPr>
        <p:spPr>
          <a:xfrm>
            <a:off x="361188" y="270205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1" name="Shape 118"/>
          <p:cNvSpPr/>
          <p:nvPr/>
        </p:nvSpPr>
        <p:spPr>
          <a:xfrm>
            <a:off x="7365492" y="270205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2" name="Shape 119"/>
          <p:cNvSpPr/>
          <p:nvPr/>
        </p:nvSpPr>
        <p:spPr>
          <a:xfrm>
            <a:off x="361188" y="284835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3" name="Shape 120"/>
          <p:cNvSpPr/>
          <p:nvPr/>
        </p:nvSpPr>
        <p:spPr>
          <a:xfrm>
            <a:off x="7365492" y="284835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4" name="Shape 121"/>
          <p:cNvSpPr/>
          <p:nvPr/>
        </p:nvSpPr>
        <p:spPr>
          <a:xfrm>
            <a:off x="361188" y="299466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5" name="Shape 122"/>
          <p:cNvSpPr/>
          <p:nvPr/>
        </p:nvSpPr>
        <p:spPr>
          <a:xfrm>
            <a:off x="7365492" y="299466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6" name="Shape 123"/>
          <p:cNvSpPr/>
          <p:nvPr/>
        </p:nvSpPr>
        <p:spPr>
          <a:xfrm>
            <a:off x="361188" y="314096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7" name="Shape 124"/>
          <p:cNvSpPr/>
          <p:nvPr/>
        </p:nvSpPr>
        <p:spPr>
          <a:xfrm>
            <a:off x="7365492" y="314096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8" name="Shape 125"/>
          <p:cNvSpPr/>
          <p:nvPr/>
        </p:nvSpPr>
        <p:spPr>
          <a:xfrm>
            <a:off x="361188" y="328726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9" name="Shape 126"/>
          <p:cNvSpPr/>
          <p:nvPr/>
        </p:nvSpPr>
        <p:spPr>
          <a:xfrm>
            <a:off x="7365492" y="328726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0" name="Shape 127"/>
          <p:cNvSpPr/>
          <p:nvPr/>
        </p:nvSpPr>
        <p:spPr>
          <a:xfrm>
            <a:off x="361188" y="343357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1" name="Shape 128"/>
          <p:cNvSpPr/>
          <p:nvPr/>
        </p:nvSpPr>
        <p:spPr>
          <a:xfrm>
            <a:off x="7365492" y="343357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2" name="Shape 129"/>
          <p:cNvSpPr/>
          <p:nvPr/>
        </p:nvSpPr>
        <p:spPr>
          <a:xfrm>
            <a:off x="361188" y="357987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3" name="Shape 130"/>
          <p:cNvSpPr/>
          <p:nvPr/>
        </p:nvSpPr>
        <p:spPr>
          <a:xfrm>
            <a:off x="7365492" y="357987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4" name="Shape 131"/>
          <p:cNvSpPr/>
          <p:nvPr/>
        </p:nvSpPr>
        <p:spPr>
          <a:xfrm>
            <a:off x="361188" y="372618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5" name="Shape 132"/>
          <p:cNvSpPr/>
          <p:nvPr/>
        </p:nvSpPr>
        <p:spPr>
          <a:xfrm>
            <a:off x="7365492" y="372618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6" name="Shape 133"/>
          <p:cNvSpPr/>
          <p:nvPr/>
        </p:nvSpPr>
        <p:spPr>
          <a:xfrm>
            <a:off x="361188" y="387248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7" name="Shape 134"/>
          <p:cNvSpPr/>
          <p:nvPr/>
        </p:nvSpPr>
        <p:spPr>
          <a:xfrm>
            <a:off x="7365492" y="387248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8" name="Shape 135"/>
          <p:cNvSpPr/>
          <p:nvPr/>
        </p:nvSpPr>
        <p:spPr>
          <a:xfrm>
            <a:off x="361188" y="40187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9" name="Shape 136"/>
          <p:cNvSpPr/>
          <p:nvPr/>
        </p:nvSpPr>
        <p:spPr>
          <a:xfrm>
            <a:off x="7365492" y="40187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0" name="Shape 137"/>
          <p:cNvSpPr/>
          <p:nvPr/>
        </p:nvSpPr>
        <p:spPr>
          <a:xfrm>
            <a:off x="361188" y="41650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1" name="Shape 138"/>
          <p:cNvSpPr/>
          <p:nvPr/>
        </p:nvSpPr>
        <p:spPr>
          <a:xfrm>
            <a:off x="7365492" y="41650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2" name="Shape 139"/>
          <p:cNvSpPr/>
          <p:nvPr/>
        </p:nvSpPr>
        <p:spPr>
          <a:xfrm>
            <a:off x="361188" y="431139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3" name="Shape 140"/>
          <p:cNvSpPr/>
          <p:nvPr/>
        </p:nvSpPr>
        <p:spPr>
          <a:xfrm>
            <a:off x="7365492" y="431139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4" name="Shape 141"/>
          <p:cNvSpPr/>
          <p:nvPr/>
        </p:nvSpPr>
        <p:spPr>
          <a:xfrm>
            <a:off x="361188" y="445770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5" name="Shape 142"/>
          <p:cNvSpPr/>
          <p:nvPr/>
        </p:nvSpPr>
        <p:spPr>
          <a:xfrm>
            <a:off x="7365492" y="445770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6" name="Shape 143"/>
          <p:cNvSpPr/>
          <p:nvPr/>
        </p:nvSpPr>
        <p:spPr>
          <a:xfrm>
            <a:off x="361188" y="46040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7" name="Shape 144"/>
          <p:cNvSpPr/>
          <p:nvPr/>
        </p:nvSpPr>
        <p:spPr>
          <a:xfrm>
            <a:off x="7365492" y="46040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8" name="Shape 145"/>
          <p:cNvSpPr/>
          <p:nvPr/>
        </p:nvSpPr>
        <p:spPr>
          <a:xfrm>
            <a:off x="361188" y="475030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9" name="Shape 146"/>
          <p:cNvSpPr/>
          <p:nvPr/>
        </p:nvSpPr>
        <p:spPr>
          <a:xfrm>
            <a:off x="7365492" y="475030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0" name="Shape 147"/>
          <p:cNvSpPr/>
          <p:nvPr/>
        </p:nvSpPr>
        <p:spPr>
          <a:xfrm>
            <a:off x="361188" y="533552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1" name="Shape 148"/>
          <p:cNvSpPr/>
          <p:nvPr/>
        </p:nvSpPr>
        <p:spPr>
          <a:xfrm>
            <a:off x="7365492" y="533552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2" name="Shape 149"/>
          <p:cNvSpPr/>
          <p:nvPr/>
        </p:nvSpPr>
        <p:spPr>
          <a:xfrm>
            <a:off x="361188" y="548182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3" name="Shape 150"/>
          <p:cNvSpPr/>
          <p:nvPr/>
        </p:nvSpPr>
        <p:spPr>
          <a:xfrm>
            <a:off x="7365492" y="548182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4" name="Shape 151"/>
          <p:cNvSpPr/>
          <p:nvPr/>
        </p:nvSpPr>
        <p:spPr>
          <a:xfrm>
            <a:off x="361188" y="56281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5" name="Shape 152"/>
          <p:cNvSpPr/>
          <p:nvPr/>
        </p:nvSpPr>
        <p:spPr>
          <a:xfrm>
            <a:off x="7365492" y="56281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6" name="Shape 153"/>
          <p:cNvSpPr/>
          <p:nvPr/>
        </p:nvSpPr>
        <p:spPr>
          <a:xfrm>
            <a:off x="361188" y="577443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7" name="Shape 154"/>
          <p:cNvSpPr/>
          <p:nvPr/>
        </p:nvSpPr>
        <p:spPr>
          <a:xfrm>
            <a:off x="7365492" y="577443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8" name="Shape 155"/>
          <p:cNvSpPr/>
          <p:nvPr/>
        </p:nvSpPr>
        <p:spPr>
          <a:xfrm>
            <a:off x="361188" y="592074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9" name="Shape 156"/>
          <p:cNvSpPr/>
          <p:nvPr/>
        </p:nvSpPr>
        <p:spPr>
          <a:xfrm>
            <a:off x="7365492" y="592074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0" name="Shape 157"/>
          <p:cNvSpPr/>
          <p:nvPr/>
        </p:nvSpPr>
        <p:spPr>
          <a:xfrm>
            <a:off x="361188" y="606704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1" name="Shape 158"/>
          <p:cNvSpPr/>
          <p:nvPr/>
        </p:nvSpPr>
        <p:spPr>
          <a:xfrm>
            <a:off x="7365492" y="606704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2" name="Shape 159"/>
          <p:cNvSpPr/>
          <p:nvPr/>
        </p:nvSpPr>
        <p:spPr>
          <a:xfrm>
            <a:off x="361188" y="621334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3" name="Shape 160"/>
          <p:cNvSpPr/>
          <p:nvPr/>
        </p:nvSpPr>
        <p:spPr>
          <a:xfrm>
            <a:off x="7365492" y="621334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4" name="Shape 161"/>
          <p:cNvSpPr/>
          <p:nvPr/>
        </p:nvSpPr>
        <p:spPr>
          <a:xfrm>
            <a:off x="361188" y="635965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5" name="Shape 162"/>
          <p:cNvSpPr/>
          <p:nvPr/>
        </p:nvSpPr>
        <p:spPr>
          <a:xfrm>
            <a:off x="7365492" y="635965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6" name="Shape 163"/>
          <p:cNvSpPr/>
          <p:nvPr/>
        </p:nvSpPr>
        <p:spPr>
          <a:xfrm>
            <a:off x="361188" y="650595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7" name="Shape 164"/>
          <p:cNvSpPr/>
          <p:nvPr/>
        </p:nvSpPr>
        <p:spPr>
          <a:xfrm>
            <a:off x="7365492" y="650595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8" name="Shape 165"/>
          <p:cNvSpPr/>
          <p:nvPr/>
        </p:nvSpPr>
        <p:spPr>
          <a:xfrm>
            <a:off x="361188" y="665226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9" name="Shape 166"/>
          <p:cNvSpPr/>
          <p:nvPr/>
        </p:nvSpPr>
        <p:spPr>
          <a:xfrm>
            <a:off x="7365492" y="665226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0" name="Shape 167"/>
          <p:cNvSpPr/>
          <p:nvPr/>
        </p:nvSpPr>
        <p:spPr>
          <a:xfrm>
            <a:off x="361188" y="679856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1" name="Shape 168"/>
          <p:cNvSpPr/>
          <p:nvPr/>
        </p:nvSpPr>
        <p:spPr>
          <a:xfrm>
            <a:off x="7365492" y="679856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2" name="Shape 169"/>
          <p:cNvSpPr/>
          <p:nvPr/>
        </p:nvSpPr>
        <p:spPr>
          <a:xfrm>
            <a:off x="361188" y="694486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3" name="Shape 170"/>
          <p:cNvSpPr/>
          <p:nvPr/>
        </p:nvSpPr>
        <p:spPr>
          <a:xfrm>
            <a:off x="7365492" y="694486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4" name="Shape 171"/>
          <p:cNvSpPr/>
          <p:nvPr/>
        </p:nvSpPr>
        <p:spPr>
          <a:xfrm>
            <a:off x="361188" y="709117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5" name="Shape 172"/>
          <p:cNvSpPr/>
          <p:nvPr/>
        </p:nvSpPr>
        <p:spPr>
          <a:xfrm>
            <a:off x="7365492" y="709117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6" name="Shape 173"/>
          <p:cNvSpPr/>
          <p:nvPr/>
        </p:nvSpPr>
        <p:spPr>
          <a:xfrm>
            <a:off x="361188" y="723747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7" name="Shape 174"/>
          <p:cNvSpPr/>
          <p:nvPr/>
        </p:nvSpPr>
        <p:spPr>
          <a:xfrm>
            <a:off x="7365492" y="723747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8" name="Shape 175"/>
          <p:cNvSpPr/>
          <p:nvPr/>
        </p:nvSpPr>
        <p:spPr>
          <a:xfrm>
            <a:off x="361188" y="738378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9" name="Shape 176"/>
          <p:cNvSpPr/>
          <p:nvPr/>
        </p:nvSpPr>
        <p:spPr>
          <a:xfrm>
            <a:off x="7365492" y="738378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0" name="Shape 177"/>
          <p:cNvSpPr/>
          <p:nvPr/>
        </p:nvSpPr>
        <p:spPr>
          <a:xfrm>
            <a:off x="361188" y="753008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1" name="Shape 178"/>
          <p:cNvSpPr/>
          <p:nvPr/>
        </p:nvSpPr>
        <p:spPr>
          <a:xfrm>
            <a:off x="7365492" y="753008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2" name="Shape 179"/>
          <p:cNvSpPr/>
          <p:nvPr/>
        </p:nvSpPr>
        <p:spPr>
          <a:xfrm>
            <a:off x="361188" y="76763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3" name="Shape 180"/>
          <p:cNvSpPr/>
          <p:nvPr/>
        </p:nvSpPr>
        <p:spPr>
          <a:xfrm>
            <a:off x="7365492" y="767638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4" name="Shape 181"/>
          <p:cNvSpPr/>
          <p:nvPr/>
        </p:nvSpPr>
        <p:spPr>
          <a:xfrm>
            <a:off x="361188" y="78226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5" name="Shape 182"/>
          <p:cNvSpPr/>
          <p:nvPr/>
        </p:nvSpPr>
        <p:spPr>
          <a:xfrm>
            <a:off x="7365492" y="782269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6" name="Shape 183"/>
          <p:cNvSpPr/>
          <p:nvPr/>
        </p:nvSpPr>
        <p:spPr>
          <a:xfrm>
            <a:off x="361188" y="796899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7" name="Shape 184"/>
          <p:cNvSpPr/>
          <p:nvPr/>
        </p:nvSpPr>
        <p:spPr>
          <a:xfrm>
            <a:off x="7365492" y="796899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8" name="Shape 185"/>
          <p:cNvSpPr/>
          <p:nvPr/>
        </p:nvSpPr>
        <p:spPr>
          <a:xfrm>
            <a:off x="361188" y="811530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9" name="Shape 186"/>
          <p:cNvSpPr/>
          <p:nvPr/>
        </p:nvSpPr>
        <p:spPr>
          <a:xfrm>
            <a:off x="7365492" y="811530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0" name="Shape 187"/>
          <p:cNvSpPr/>
          <p:nvPr/>
        </p:nvSpPr>
        <p:spPr>
          <a:xfrm>
            <a:off x="361188" y="82616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1" name="Shape 188"/>
          <p:cNvSpPr/>
          <p:nvPr/>
        </p:nvSpPr>
        <p:spPr>
          <a:xfrm>
            <a:off x="7365492" y="826160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2" name="Shape 189"/>
          <p:cNvSpPr/>
          <p:nvPr/>
        </p:nvSpPr>
        <p:spPr>
          <a:xfrm>
            <a:off x="361188" y="840790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3" name="Shape 190"/>
          <p:cNvSpPr/>
          <p:nvPr/>
        </p:nvSpPr>
        <p:spPr>
          <a:xfrm>
            <a:off x="7365492" y="840790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4" name="Shape 191"/>
          <p:cNvSpPr/>
          <p:nvPr/>
        </p:nvSpPr>
        <p:spPr>
          <a:xfrm>
            <a:off x="361188" y="855421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5" name="Shape 192"/>
          <p:cNvSpPr/>
          <p:nvPr/>
        </p:nvSpPr>
        <p:spPr>
          <a:xfrm>
            <a:off x="7365492" y="855421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6" name="Shape 193"/>
          <p:cNvSpPr/>
          <p:nvPr/>
        </p:nvSpPr>
        <p:spPr>
          <a:xfrm>
            <a:off x="361188" y="870051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7" name="Shape 194"/>
          <p:cNvSpPr/>
          <p:nvPr/>
        </p:nvSpPr>
        <p:spPr>
          <a:xfrm>
            <a:off x="7365492" y="870051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8" name="Shape 195"/>
          <p:cNvSpPr/>
          <p:nvPr/>
        </p:nvSpPr>
        <p:spPr>
          <a:xfrm>
            <a:off x="361188" y="884682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9" name="Shape 196"/>
          <p:cNvSpPr/>
          <p:nvPr/>
        </p:nvSpPr>
        <p:spPr>
          <a:xfrm>
            <a:off x="7365492" y="8846820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0" name="Shape 197"/>
          <p:cNvSpPr/>
          <p:nvPr/>
        </p:nvSpPr>
        <p:spPr>
          <a:xfrm>
            <a:off x="361188" y="899312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1" name="Shape 198"/>
          <p:cNvSpPr/>
          <p:nvPr/>
        </p:nvSpPr>
        <p:spPr>
          <a:xfrm>
            <a:off x="7365492" y="8993124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2" name="Shape 199"/>
          <p:cNvSpPr/>
          <p:nvPr/>
        </p:nvSpPr>
        <p:spPr>
          <a:xfrm>
            <a:off x="361188" y="913942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3" name="Shape 200"/>
          <p:cNvSpPr/>
          <p:nvPr/>
        </p:nvSpPr>
        <p:spPr>
          <a:xfrm>
            <a:off x="7365492" y="9139428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4" name="Shape 201"/>
          <p:cNvSpPr/>
          <p:nvPr/>
        </p:nvSpPr>
        <p:spPr>
          <a:xfrm>
            <a:off x="361188" y="92857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5" name="Shape 202"/>
          <p:cNvSpPr/>
          <p:nvPr/>
        </p:nvSpPr>
        <p:spPr>
          <a:xfrm>
            <a:off x="7365492" y="9285732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6" name="Shape 203"/>
          <p:cNvSpPr/>
          <p:nvPr/>
        </p:nvSpPr>
        <p:spPr>
          <a:xfrm>
            <a:off x="361188" y="943203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7" name="Shape 204"/>
          <p:cNvSpPr/>
          <p:nvPr/>
        </p:nvSpPr>
        <p:spPr>
          <a:xfrm>
            <a:off x="7365492" y="9432036"/>
            <a:ext cx="45720" cy="45720"/>
          </a:xfrm>
          <a:prstGeom prst="ellipse">
            <a:avLst/>
          </a:prstGeom>
          <a:solidFill>
            <a:srgbClr val="C6D6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8" name="Shape 205"/>
          <p:cNvSpPr/>
          <p:nvPr/>
        </p:nvSpPr>
        <p:spPr>
          <a:xfrm>
            <a:off x="3749040" y="246888"/>
            <a:ext cx="274320" cy="27432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09" name="Shape 206"/>
          <p:cNvSpPr/>
          <p:nvPr/>
        </p:nvSpPr>
        <p:spPr>
          <a:xfrm>
            <a:off x="3749040" y="9537192"/>
            <a:ext cx="274320" cy="27432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10" name="Shape 207"/>
          <p:cNvSpPr/>
          <p:nvPr/>
        </p:nvSpPr>
        <p:spPr>
          <a:xfrm>
            <a:off x="246888" y="4892040"/>
            <a:ext cx="274320" cy="27432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11" name="Shape 208"/>
          <p:cNvSpPr/>
          <p:nvPr/>
        </p:nvSpPr>
        <p:spPr>
          <a:xfrm>
            <a:off x="7251192" y="4892040"/>
            <a:ext cx="274320" cy="27432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12" name="Shape 209"/>
          <p:cNvSpPr/>
          <p:nvPr/>
        </p:nvSpPr>
        <p:spPr>
          <a:xfrm>
            <a:off x="182880" y="182880"/>
            <a:ext cx="182880" cy="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3" name="Shape 210"/>
          <p:cNvSpPr/>
          <p:nvPr/>
        </p:nvSpPr>
        <p:spPr>
          <a:xfrm>
            <a:off x="182880" y="182880"/>
            <a:ext cx="0" cy="18288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4" name="Shape 211"/>
          <p:cNvSpPr/>
          <p:nvPr/>
        </p:nvSpPr>
        <p:spPr>
          <a:xfrm>
            <a:off x="7589520" y="182880"/>
            <a:ext cx="-182880" cy="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5" name="Shape 212"/>
          <p:cNvSpPr/>
          <p:nvPr/>
        </p:nvSpPr>
        <p:spPr>
          <a:xfrm>
            <a:off x="7589520" y="182880"/>
            <a:ext cx="0" cy="18288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6" name="Shape 213"/>
          <p:cNvSpPr/>
          <p:nvPr/>
        </p:nvSpPr>
        <p:spPr>
          <a:xfrm>
            <a:off x="182880" y="9875520"/>
            <a:ext cx="182880" cy="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7" name="Shape 214"/>
          <p:cNvSpPr/>
          <p:nvPr/>
        </p:nvSpPr>
        <p:spPr>
          <a:xfrm>
            <a:off x="182880" y="9875520"/>
            <a:ext cx="0" cy="-18288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8" name="Shape 215"/>
          <p:cNvSpPr/>
          <p:nvPr/>
        </p:nvSpPr>
        <p:spPr>
          <a:xfrm>
            <a:off x="7589520" y="9875520"/>
            <a:ext cx="-182880" cy="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19" name="Shape 216"/>
          <p:cNvSpPr/>
          <p:nvPr/>
        </p:nvSpPr>
        <p:spPr>
          <a:xfrm>
            <a:off x="7589520" y="9875520"/>
            <a:ext cx="0" cy="-182880"/>
          </a:xfrm>
          <a:prstGeom prst="line">
            <a:avLst/>
          </a:prstGeom>
          <a:noFill/>
          <a:ln w="12700">
            <a:solidFill>
              <a:srgbClr val="8DA8C6"/>
            </a:solidFill>
            <a:prstDash val="solid"/>
          </a:ln>
        </p:spPr>
      </p:sp>
      <p:sp>
        <p:nvSpPr>
          <p:cNvPr id="220" name="Shape 217"/>
          <p:cNvSpPr/>
          <p:nvPr/>
        </p:nvSpPr>
        <p:spPr>
          <a:xfrm>
            <a:off x="914400" y="9418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1" name="Text 218"/>
          <p:cNvSpPr txBox="1"/>
          <p:nvPr/>
        </p:nvSpPr>
        <p:spPr>
          <a:xfrm>
            <a:off x="914400" y="9418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600" dirty="0"/>
          </a:p>
        </p:txBody>
      </p:sp>
      <p:sp>
        <p:nvSpPr>
          <p:cNvPr id="222" name="Text 219"/>
          <p:cNvSpPr txBox="1"/>
          <p:nvPr/>
        </p:nvSpPr>
        <p:spPr>
          <a:xfrm>
            <a:off x="1225296" y="91440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BORDER · PERFORATED EDGE</a:t>
            </a:r>
            <a:endParaRPr lang="en-US" sz="750" dirty="0"/>
          </a:p>
        </p:txBody>
      </p:sp>
      <p:sp>
        <p:nvSpPr>
          <p:cNvPr id="223" name="Shape 220"/>
          <p:cNvSpPr/>
          <p:nvPr/>
        </p:nvSpPr>
        <p:spPr>
          <a:xfrm>
            <a:off x="914400" y="1280160"/>
            <a:ext cx="5943600" cy="7315200"/>
          </a:xfrm>
          <a:prstGeom prst="rect">
            <a:avLst/>
          </a:prstGeom>
          <a:ln w="9525">
            <a:solidFill>
              <a:srgbClr val="C6D6E9"/>
            </a:solidFill>
            <a:prstDash val="dash"/>
          </a:ln>
        </p:spPr>
      </p:sp>
      <p:sp>
        <p:nvSpPr>
          <p:cNvPr id="224" name="Text 221"/>
          <p:cNvSpPr txBox="1"/>
          <p:nvPr/>
        </p:nvSpPr>
        <p:spPr>
          <a:xfrm>
            <a:off x="1024128" y="1371600"/>
            <a:ext cx="57241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DA8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AREA</a:t>
            </a:r>
            <a:endParaRPr lang="en-US" sz="700" dirty="0"/>
          </a:p>
        </p:txBody>
      </p:sp>
      <p:sp>
        <p:nvSpPr>
          <p:cNvPr id="225" name="Text 222"/>
          <p:cNvSpPr txBox="1"/>
          <p:nvPr/>
        </p:nvSpPr>
        <p:spPr>
          <a:xfrm>
            <a:off x="1024128" y="1591056"/>
            <a:ext cx="5724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page as a ticket</a:t>
            </a:r>
            <a:endParaRPr lang="en-US" sz="2200" dirty="0"/>
          </a:p>
        </p:txBody>
      </p:sp>
      <p:sp>
        <p:nvSpPr>
          <p:cNvPr id="226" name="Text 223"/>
          <p:cNvSpPr txBox="1"/>
          <p:nvPr/>
        </p:nvSpPr>
        <p:spPr>
          <a:xfrm>
            <a:off x="1024128" y="2066544"/>
            <a:ext cx="5724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perforation is a row of circles, not a dashed line, so it stays a perforation when you scale the page. The four notches are what sell it.</a:t>
            </a:r>
            <a:endParaRPr lang="en-US" sz="1100" dirty="0"/>
          </a:p>
        </p:txBody>
      </p:sp>
      <p:sp>
        <p:nvSpPr>
          <p:cNvPr id="227" name="Shape 224"/>
          <p:cNvSpPr/>
          <p:nvPr/>
        </p:nvSpPr>
        <p:spPr>
          <a:xfrm>
            <a:off x="914400" y="8732520"/>
            <a:ext cx="59436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28" name="Text 225"/>
          <p:cNvSpPr txBox="1"/>
          <p:nvPr/>
        </p:nvSpPr>
        <p:spPr>
          <a:xfrm>
            <a:off x="1060704" y="8814816"/>
            <a:ext cx="1725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229" name="Text 226"/>
          <p:cNvSpPr txBox="1"/>
          <p:nvPr/>
        </p:nvSpPr>
        <p:spPr>
          <a:xfrm>
            <a:off x="1060704" y="8988552"/>
            <a:ext cx="1725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230" name="Shape 227"/>
          <p:cNvSpPr/>
          <p:nvPr/>
        </p:nvSpPr>
        <p:spPr>
          <a:xfrm>
            <a:off x="2895600" y="880567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31" name="Text 228"/>
          <p:cNvSpPr txBox="1"/>
          <p:nvPr/>
        </p:nvSpPr>
        <p:spPr>
          <a:xfrm>
            <a:off x="3041904" y="8814816"/>
            <a:ext cx="1725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232" name="Text 229"/>
          <p:cNvSpPr txBox="1"/>
          <p:nvPr/>
        </p:nvSpPr>
        <p:spPr>
          <a:xfrm>
            <a:off x="3041904" y="8988552"/>
            <a:ext cx="1725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233" name="Shape 230"/>
          <p:cNvSpPr/>
          <p:nvPr/>
        </p:nvSpPr>
        <p:spPr>
          <a:xfrm>
            <a:off x="4876800" y="8805672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234" name="Text 231"/>
          <p:cNvSpPr txBox="1"/>
          <p:nvPr/>
        </p:nvSpPr>
        <p:spPr>
          <a:xfrm>
            <a:off x="5023104" y="8814816"/>
            <a:ext cx="1725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235" name="Text 232"/>
          <p:cNvSpPr txBox="1"/>
          <p:nvPr/>
        </p:nvSpPr>
        <p:spPr>
          <a:xfrm>
            <a:off x="5023104" y="8988552"/>
            <a:ext cx="1725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of 19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 rot="20100000">
            <a:off x="-1463040" y="5852160"/>
            <a:ext cx="10972800" cy="2194560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 rot="20100000">
            <a:off x="-1463040" y="7772400"/>
            <a:ext cx="10972800" cy="3840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 rot="20100000">
            <a:off x="-1463040" y="8321040"/>
            <a:ext cx="10972800" cy="128016"/>
          </a:xfrm>
          <a:prstGeom prst="rect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-640080" y="10515600"/>
            <a:ext cx="3291840" cy="-329184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-310896" y="10515600"/>
            <a:ext cx="3675888" cy="-3675888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8288" y="10515600"/>
            <a:ext cx="4059936" cy="-4059936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7472" y="10515600"/>
            <a:ext cx="4443984" cy="-4443984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76656" y="10515600"/>
            <a:ext cx="4828032" cy="-4828032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05840" y="10515600"/>
            <a:ext cx="5212080" cy="-521208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335024" y="10515600"/>
            <a:ext cx="5596128" cy="-5596128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664208" y="10515600"/>
            <a:ext cx="5980176" cy="-5980176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993392" y="10515600"/>
            <a:ext cx="6364224" cy="-6364224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0" y="0"/>
            <a:ext cx="2377440" cy="2377440"/>
          </a:xfrm>
          <a:prstGeom prst="rtTriangle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0" y="0"/>
            <a:ext cx="1371600" cy="1371600"/>
          </a:xfrm>
          <a:prstGeom prst="rtTriangl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48640" y="277063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277063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600" dirty="0"/>
          </a:p>
        </p:txBody>
      </p:sp>
      <p:sp>
        <p:nvSpPr>
          <p:cNvPr id="19" name="Text 16"/>
          <p:cNvSpPr txBox="1"/>
          <p:nvPr/>
        </p:nvSpPr>
        <p:spPr>
          <a:xfrm>
            <a:off x="859536" y="274320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ACCENT · DIAGONAL FIELD</a:t>
            </a:r>
            <a:endParaRPr lang="en-US" sz="75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306324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page with</a:t>
            </a:r>
            <a:endParaRPr lang="en-US" sz="3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angle on it</a:t>
            </a:r>
            <a:endParaRPr lang="en-US" sz="38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46634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band runs at 25 degrees and clears the top half of the page. Put the headline above it and the detail below.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48640" y="5440680"/>
            <a:ext cx="932688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48640" y="544068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1965960" y="5440680"/>
            <a:ext cx="932688" cy="256032"/>
          </a:xfrm>
          <a:prstGeom prst="roundRect">
            <a:avLst>
              <a:gd name="adj" fmla="val 50000"/>
            </a:avLst>
          </a:prstGeom>
          <a:ln w="9525">
            <a:solidFill>
              <a:srgbClr val="8DA8C6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965960" y="544068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28" name="Text 25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31" name="Text 28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34" name="Text 31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of 19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206240" y="-548640"/>
            <a:ext cx="5120640" cy="5120640"/>
          </a:xfrm>
          <a:prstGeom prst="ellipse">
            <a:avLst/>
          </a:prstGeom>
          <a:ln w="12700">
            <a:solidFill>
              <a:srgbClr val="C6D6E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754880" y="0"/>
            <a:ext cx="4023360" cy="4023360"/>
          </a:xfrm>
          <a:prstGeom prst="ellipse">
            <a:avLst/>
          </a:prstGeom>
          <a:ln w="25400">
            <a:solidFill>
              <a:srgbClr val="C4203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257800" y="502920"/>
            <a:ext cx="3017520" cy="3017520"/>
          </a:xfrm>
          <a:prstGeom prst="ellipse">
            <a:avLst/>
          </a:prstGeom>
          <a:ln w="12700">
            <a:solidFill>
              <a:srgbClr val="C6D6E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715000" y="960120"/>
            <a:ext cx="2103120" cy="2103120"/>
          </a:xfrm>
          <a:prstGeom prst="ellipse">
            <a:avLst/>
          </a:prstGeom>
          <a:ln w="12700">
            <a:solidFill>
              <a:srgbClr val="C6D6E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199632" y="1444752"/>
            <a:ext cx="1133856" cy="1133856"/>
          </a:xfrm>
          <a:prstGeom prst="ellipse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55664" y="1700784"/>
            <a:ext cx="621792" cy="621792"/>
          </a:xfrm>
          <a:prstGeom prst="star4">
            <a:avLst/>
          </a:prstGeom>
          <a:solidFill>
            <a:srgbClr val="E1465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614916" y="1979676"/>
            <a:ext cx="64008" cy="6400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516770" y="2725168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229021" y="3419856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771278" y="4016398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74736" y="4474141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480048" y="4761890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734556" y="4860036"/>
            <a:ext cx="64008" cy="6400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989064" y="4761890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294376" y="4474141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697834" y="4016398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240091" y="3419856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952342" y="2725168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854196" y="1979676"/>
            <a:ext cx="64008" cy="6400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952342" y="1234184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240091" y="539496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697834" y="-57046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294376" y="-514789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989064" y="-802538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734556" y="-900684"/>
            <a:ext cx="64008" cy="64008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480048" y="-802538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174736" y="-514789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771278" y="-57046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9229021" y="539496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9516770" y="1234184"/>
            <a:ext cx="64008" cy="6400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-2011680" y="7498080"/>
            <a:ext cx="3108960" cy="3108960"/>
          </a:xfrm>
          <a:prstGeom prst="ellipse">
            <a:avLst/>
          </a:prstGeom>
          <a:ln w="12700">
            <a:solidFill>
              <a:srgbClr val="C6D6E9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-1554480" y="7955280"/>
            <a:ext cx="2194560" cy="2194560"/>
          </a:xfrm>
          <a:prstGeom prst="ellipse">
            <a:avLst/>
          </a:prstGeom>
          <a:ln w="12700">
            <a:solidFill>
              <a:srgbClr val="E4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-1143000" y="8366760"/>
            <a:ext cx="1371600" cy="1371600"/>
          </a:xfrm>
          <a:prstGeom prst="ellipse">
            <a:avLst/>
          </a:prstGeom>
          <a:ln w="12700">
            <a:solidFill>
              <a:srgbClr val="E4E8F0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48640" y="514807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48640" y="514807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600" dirty="0"/>
          </a:p>
        </p:txBody>
      </p:sp>
      <p:sp>
        <p:nvSpPr>
          <p:cNvPr id="38" name="Text 35"/>
          <p:cNvSpPr txBox="1"/>
          <p:nvPr/>
        </p:nvSpPr>
        <p:spPr>
          <a:xfrm>
            <a:off x="859536" y="512064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ACCENT · RINGS</a:t>
            </a:r>
            <a:endParaRPr lang="en-US" sz="750" dirty="0"/>
          </a:p>
        </p:txBody>
      </p:sp>
      <p:sp>
        <p:nvSpPr>
          <p:cNvPr id="39" name="Text 36"/>
          <p:cNvSpPr txBox="1"/>
          <p:nvPr/>
        </p:nvSpPr>
        <p:spPr>
          <a:xfrm>
            <a:off x="548640" y="544068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page built</a:t>
            </a:r>
            <a:endParaRPr lang="en-US" sz="3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around one mark</a:t>
            </a:r>
            <a:endParaRPr lang="en-US" sz="3800" dirty="0"/>
          </a:p>
        </p:txBody>
      </p:sp>
      <p:sp>
        <p:nvSpPr>
          <p:cNvPr id="40" name="Text 37"/>
          <p:cNvSpPr txBox="1"/>
          <p:nvPr/>
        </p:nvSpPr>
        <p:spPr>
          <a:xfrm>
            <a:off x="548640" y="70408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rings are four ellipses and twenty-four dots. Move the centre and the whole composition follows it.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548640" y="7863840"/>
            <a:ext cx="6675120" cy="566928"/>
          </a:xfrm>
          <a:prstGeom prst="rect">
            <a:avLst/>
          </a:prstGeom>
          <a:solidFill>
            <a:srgbClr val="1C2230"/>
          </a:solidFill>
          <a:ln w="9525">
            <a:solidFill>
              <a:srgbClr val="1C2230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768096" y="786384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Callout lead.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Bold lead, muted rest.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45" name="Text 42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48" name="Text 45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49" name="Shape 46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51" name="Text 48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of 19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7432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4864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2296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09728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371600" y="0"/>
            <a:ext cx="0" cy="1005840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64592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92024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19456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46888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0" y="0"/>
            <a:ext cx="0" cy="1005840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01752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9184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56616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84048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14800" y="0"/>
            <a:ext cx="0" cy="1005840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38912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66344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93776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21208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486400" y="0"/>
            <a:ext cx="0" cy="1005840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76072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03504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30936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58368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858000" y="0"/>
            <a:ext cx="0" cy="1005840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13232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740664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680960" y="0"/>
            <a:ext cx="0" cy="1005840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0" y="2743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0" y="5486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0" y="8229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0" y="10972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0" y="13716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0" y="16459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0" y="19202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0" y="21945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0" y="24688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0" y="27432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0" y="30175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0" y="32918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0" y="35661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0" y="38404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0" y="41148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0" y="43891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0" y="46634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0" y="49377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0" y="52120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0" y="54864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0" y="57607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0" y="60350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0" y="63093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0" y="65836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0" y="68580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0" y="71323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0" y="74066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0" y="76809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0" y="79552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0" y="82296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0" y="85039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0" y="877824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0" y="905256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0" y="932688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0" y="9601200"/>
            <a:ext cx="7772400" cy="0"/>
          </a:xfrm>
          <a:prstGeom prst="line">
            <a:avLst/>
          </a:prstGeom>
          <a:noFill/>
          <a:ln w="9525">
            <a:solidFill>
              <a:srgbClr val="C6D6E9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0" y="9875520"/>
            <a:ext cx="7772400" cy="0"/>
          </a:xfrm>
          <a:prstGeom prst="line">
            <a:avLst/>
          </a:prstGeom>
          <a:noFill/>
          <a:ln w="6350">
            <a:solidFill>
              <a:srgbClr val="E4E8F0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0" y="0"/>
            <a:ext cx="274320" cy="100584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0" y="0"/>
            <a:ext cx="777240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201168" y="2743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201168" y="5486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201168" y="8229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201168" y="10972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128016" y="13716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201168" y="16459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201168" y="19202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201168" y="21945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201168" y="24688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128016" y="27432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201168" y="30175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201168" y="32918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201168" y="35661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201168" y="38404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128016" y="41148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201168" y="43891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201168" y="46634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201168" y="49377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201168" y="52120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128016" y="54864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201168" y="57607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201168" y="60350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1" name="Shape 88"/>
          <p:cNvSpPr/>
          <p:nvPr/>
        </p:nvSpPr>
        <p:spPr>
          <a:xfrm>
            <a:off x="201168" y="63093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>
            <a:off x="201168" y="65836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128016" y="68580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94" name="Shape 91"/>
          <p:cNvSpPr/>
          <p:nvPr/>
        </p:nvSpPr>
        <p:spPr>
          <a:xfrm>
            <a:off x="201168" y="71323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5" name="Shape 92"/>
          <p:cNvSpPr/>
          <p:nvPr/>
        </p:nvSpPr>
        <p:spPr>
          <a:xfrm>
            <a:off x="201168" y="74066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6" name="Shape 93"/>
          <p:cNvSpPr/>
          <p:nvPr/>
        </p:nvSpPr>
        <p:spPr>
          <a:xfrm>
            <a:off x="201168" y="76809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7" name="Shape 94"/>
          <p:cNvSpPr/>
          <p:nvPr/>
        </p:nvSpPr>
        <p:spPr>
          <a:xfrm>
            <a:off x="201168" y="79552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98" name="Shape 95"/>
          <p:cNvSpPr/>
          <p:nvPr/>
        </p:nvSpPr>
        <p:spPr>
          <a:xfrm>
            <a:off x="128016" y="82296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99" name="Shape 96"/>
          <p:cNvSpPr/>
          <p:nvPr/>
        </p:nvSpPr>
        <p:spPr>
          <a:xfrm>
            <a:off x="201168" y="85039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0" name="Shape 97"/>
          <p:cNvSpPr/>
          <p:nvPr/>
        </p:nvSpPr>
        <p:spPr>
          <a:xfrm>
            <a:off x="201168" y="877824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1" name="Shape 98"/>
          <p:cNvSpPr/>
          <p:nvPr/>
        </p:nvSpPr>
        <p:spPr>
          <a:xfrm>
            <a:off x="201168" y="905256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201168" y="932688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128016" y="9601200"/>
            <a:ext cx="146304" cy="0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201168" y="9875520"/>
            <a:ext cx="73152" cy="0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5" name="Shape 102"/>
          <p:cNvSpPr/>
          <p:nvPr/>
        </p:nvSpPr>
        <p:spPr>
          <a:xfrm>
            <a:off x="27432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54864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7" name="Shape 104"/>
          <p:cNvSpPr/>
          <p:nvPr/>
        </p:nvSpPr>
        <p:spPr>
          <a:xfrm>
            <a:off x="82296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8" name="Shape 105"/>
          <p:cNvSpPr/>
          <p:nvPr/>
        </p:nvSpPr>
        <p:spPr>
          <a:xfrm>
            <a:off x="109728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09" name="Shape 106"/>
          <p:cNvSpPr/>
          <p:nvPr/>
        </p:nvSpPr>
        <p:spPr>
          <a:xfrm>
            <a:off x="1371600" y="128016"/>
            <a:ext cx="0" cy="14630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164592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1" name="Shape 108"/>
          <p:cNvSpPr/>
          <p:nvPr/>
        </p:nvSpPr>
        <p:spPr>
          <a:xfrm>
            <a:off x="192024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2" name="Shape 109"/>
          <p:cNvSpPr/>
          <p:nvPr/>
        </p:nvSpPr>
        <p:spPr>
          <a:xfrm>
            <a:off x="219456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3" name="Shape 110"/>
          <p:cNvSpPr/>
          <p:nvPr/>
        </p:nvSpPr>
        <p:spPr>
          <a:xfrm>
            <a:off x="246888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4" name="Shape 111"/>
          <p:cNvSpPr/>
          <p:nvPr/>
        </p:nvSpPr>
        <p:spPr>
          <a:xfrm>
            <a:off x="2743200" y="128016"/>
            <a:ext cx="0" cy="14630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15" name="Shape 112"/>
          <p:cNvSpPr/>
          <p:nvPr/>
        </p:nvSpPr>
        <p:spPr>
          <a:xfrm>
            <a:off x="301752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6" name="Shape 113"/>
          <p:cNvSpPr/>
          <p:nvPr/>
        </p:nvSpPr>
        <p:spPr>
          <a:xfrm>
            <a:off x="329184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7" name="Shape 114"/>
          <p:cNvSpPr/>
          <p:nvPr/>
        </p:nvSpPr>
        <p:spPr>
          <a:xfrm>
            <a:off x="356616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8" name="Shape 115"/>
          <p:cNvSpPr/>
          <p:nvPr/>
        </p:nvSpPr>
        <p:spPr>
          <a:xfrm>
            <a:off x="384048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19" name="Shape 116"/>
          <p:cNvSpPr/>
          <p:nvPr/>
        </p:nvSpPr>
        <p:spPr>
          <a:xfrm>
            <a:off x="4114800" y="128016"/>
            <a:ext cx="0" cy="14630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20" name="Shape 117"/>
          <p:cNvSpPr/>
          <p:nvPr/>
        </p:nvSpPr>
        <p:spPr>
          <a:xfrm>
            <a:off x="438912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1" name="Shape 118"/>
          <p:cNvSpPr/>
          <p:nvPr/>
        </p:nvSpPr>
        <p:spPr>
          <a:xfrm>
            <a:off x="466344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2" name="Shape 119"/>
          <p:cNvSpPr/>
          <p:nvPr/>
        </p:nvSpPr>
        <p:spPr>
          <a:xfrm>
            <a:off x="493776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3" name="Shape 120"/>
          <p:cNvSpPr/>
          <p:nvPr/>
        </p:nvSpPr>
        <p:spPr>
          <a:xfrm>
            <a:off x="521208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4" name="Shape 121"/>
          <p:cNvSpPr/>
          <p:nvPr/>
        </p:nvSpPr>
        <p:spPr>
          <a:xfrm>
            <a:off x="5486400" y="128016"/>
            <a:ext cx="0" cy="14630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25" name="Shape 122"/>
          <p:cNvSpPr/>
          <p:nvPr/>
        </p:nvSpPr>
        <p:spPr>
          <a:xfrm>
            <a:off x="576072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6" name="Shape 123"/>
          <p:cNvSpPr/>
          <p:nvPr/>
        </p:nvSpPr>
        <p:spPr>
          <a:xfrm>
            <a:off x="603504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7" name="Shape 124"/>
          <p:cNvSpPr/>
          <p:nvPr/>
        </p:nvSpPr>
        <p:spPr>
          <a:xfrm>
            <a:off x="630936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8" name="Shape 125"/>
          <p:cNvSpPr/>
          <p:nvPr/>
        </p:nvSpPr>
        <p:spPr>
          <a:xfrm>
            <a:off x="658368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29" name="Shape 126"/>
          <p:cNvSpPr/>
          <p:nvPr/>
        </p:nvSpPr>
        <p:spPr>
          <a:xfrm>
            <a:off x="6858000" y="128016"/>
            <a:ext cx="0" cy="14630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30" name="Shape 127"/>
          <p:cNvSpPr/>
          <p:nvPr/>
        </p:nvSpPr>
        <p:spPr>
          <a:xfrm>
            <a:off x="713232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31" name="Shape 128"/>
          <p:cNvSpPr/>
          <p:nvPr/>
        </p:nvSpPr>
        <p:spPr>
          <a:xfrm>
            <a:off x="740664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32" name="Shape 129"/>
          <p:cNvSpPr/>
          <p:nvPr/>
        </p:nvSpPr>
        <p:spPr>
          <a:xfrm>
            <a:off x="7680960" y="201168"/>
            <a:ext cx="0" cy="73152"/>
          </a:xfrm>
          <a:prstGeom prst="line">
            <a:avLst/>
          </a:prstGeom>
          <a:noFill/>
          <a:ln w="9525">
            <a:solidFill>
              <a:srgbClr val="8DA8C6"/>
            </a:solidFill>
            <a:prstDash val="solid"/>
          </a:ln>
        </p:spPr>
      </p:sp>
      <p:sp>
        <p:nvSpPr>
          <p:cNvPr id="133" name="Shape 130"/>
          <p:cNvSpPr/>
          <p:nvPr/>
        </p:nvSpPr>
        <p:spPr>
          <a:xfrm>
            <a:off x="3739896" y="2514600"/>
            <a:ext cx="292608" cy="0"/>
          </a:xfrm>
          <a:prstGeom prst="line">
            <a:avLst/>
          </a:prstGeom>
          <a:noFill/>
          <a:ln w="12700">
            <a:solidFill>
              <a:srgbClr val="C42039"/>
            </a:solidFill>
            <a:prstDash val="solid"/>
          </a:ln>
        </p:spPr>
      </p:sp>
      <p:sp>
        <p:nvSpPr>
          <p:cNvPr id="134" name="Shape 131"/>
          <p:cNvSpPr/>
          <p:nvPr/>
        </p:nvSpPr>
        <p:spPr>
          <a:xfrm>
            <a:off x="3886200" y="2368296"/>
            <a:ext cx="0" cy="292608"/>
          </a:xfrm>
          <a:prstGeom prst="line">
            <a:avLst/>
          </a:prstGeom>
          <a:noFill/>
          <a:ln w="12700">
            <a:solidFill>
              <a:srgbClr val="C42039"/>
            </a:solidFill>
            <a:prstDash val="solid"/>
          </a:ln>
        </p:spPr>
      </p:sp>
      <p:sp>
        <p:nvSpPr>
          <p:cNvPr id="135" name="Shape 132"/>
          <p:cNvSpPr/>
          <p:nvPr/>
        </p:nvSpPr>
        <p:spPr>
          <a:xfrm>
            <a:off x="3785616" y="2414016"/>
            <a:ext cx="201168" cy="201168"/>
          </a:xfrm>
          <a:prstGeom prst="ellipse">
            <a:avLst/>
          </a:prstGeom>
          <a:ln w="12700">
            <a:solidFill>
              <a:srgbClr val="C42039"/>
            </a:solidFill>
            <a:prstDash val="solid"/>
          </a:ln>
        </p:spPr>
      </p:sp>
      <p:sp>
        <p:nvSpPr>
          <p:cNvPr id="136" name="Shape 133"/>
          <p:cNvSpPr/>
          <p:nvPr/>
        </p:nvSpPr>
        <p:spPr>
          <a:xfrm>
            <a:off x="3739896" y="7543800"/>
            <a:ext cx="292608" cy="0"/>
          </a:xfrm>
          <a:prstGeom prst="line">
            <a:avLst/>
          </a:prstGeom>
          <a:noFill/>
          <a:ln w="12700">
            <a:solidFill>
              <a:srgbClr val="C42039"/>
            </a:solidFill>
            <a:prstDash val="solid"/>
          </a:ln>
        </p:spPr>
      </p:sp>
      <p:sp>
        <p:nvSpPr>
          <p:cNvPr id="137" name="Shape 134"/>
          <p:cNvSpPr/>
          <p:nvPr/>
        </p:nvSpPr>
        <p:spPr>
          <a:xfrm>
            <a:off x="3886200" y="7397496"/>
            <a:ext cx="0" cy="292608"/>
          </a:xfrm>
          <a:prstGeom prst="line">
            <a:avLst/>
          </a:prstGeom>
          <a:noFill/>
          <a:ln w="12700">
            <a:solidFill>
              <a:srgbClr val="C42039"/>
            </a:solidFill>
            <a:prstDash val="solid"/>
          </a:ln>
        </p:spPr>
      </p:sp>
      <p:sp>
        <p:nvSpPr>
          <p:cNvPr id="138" name="Shape 135"/>
          <p:cNvSpPr/>
          <p:nvPr/>
        </p:nvSpPr>
        <p:spPr>
          <a:xfrm>
            <a:off x="3785616" y="7443216"/>
            <a:ext cx="201168" cy="201168"/>
          </a:xfrm>
          <a:prstGeom prst="ellipse">
            <a:avLst/>
          </a:prstGeom>
          <a:ln w="12700">
            <a:solidFill>
              <a:srgbClr val="C42039"/>
            </a:solidFill>
            <a:prstDash val="solid"/>
          </a:ln>
        </p:spPr>
      </p:sp>
      <p:sp>
        <p:nvSpPr>
          <p:cNvPr id="139" name="Shape 136"/>
          <p:cNvSpPr/>
          <p:nvPr/>
        </p:nvSpPr>
        <p:spPr>
          <a:xfrm>
            <a:off x="548640" y="2194560"/>
            <a:ext cx="667512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40" name="Shape 137"/>
          <p:cNvSpPr/>
          <p:nvPr/>
        </p:nvSpPr>
        <p:spPr>
          <a:xfrm>
            <a:off x="822960" y="249631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1" name="Text 138"/>
          <p:cNvSpPr txBox="1"/>
          <p:nvPr/>
        </p:nvSpPr>
        <p:spPr>
          <a:xfrm>
            <a:off x="822960" y="249631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</a:t>
            </a:r>
            <a:endParaRPr lang="en-US" sz="600" dirty="0"/>
          </a:p>
        </p:txBody>
      </p:sp>
      <p:sp>
        <p:nvSpPr>
          <p:cNvPr id="142" name="Text 139"/>
          <p:cNvSpPr txBox="1"/>
          <p:nvPr/>
        </p:nvSpPr>
        <p:spPr>
          <a:xfrm>
            <a:off x="1133856" y="246888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ACCENT · BLUEPRINT GRID</a:t>
            </a:r>
            <a:endParaRPr lang="en-US" sz="750" dirty="0"/>
          </a:p>
        </p:txBody>
      </p:sp>
      <p:sp>
        <p:nvSpPr>
          <p:cNvPr id="143" name="Text 140"/>
          <p:cNvSpPr txBox="1"/>
          <p:nvPr/>
        </p:nvSpPr>
        <p:spPr>
          <a:xfrm>
            <a:off x="822960" y="278892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2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measured page</a:t>
            </a:r>
            <a:endParaRPr lang="en-US" sz="3400" dirty="0"/>
          </a:p>
        </p:txBody>
      </p:sp>
      <p:sp>
        <p:nvSpPr>
          <p:cNvPr id="144" name="Text 141"/>
          <p:cNvSpPr txBox="1"/>
          <p:nvPr/>
        </p:nvSpPr>
        <p:spPr>
          <a:xfrm>
            <a:off x="822960" y="361188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grid is 0.30in, this page’s own block gap, with every fifth line heavier — so the majors fall every 1.5in. It is a field to place against, not a grid the other pages were built on. A white panel is how you make a readable block inside it.</a:t>
            </a:r>
            <a:endParaRPr lang="en-US" sz="1100" dirty="0"/>
          </a:p>
        </p:txBody>
      </p:sp>
      <p:sp>
        <p:nvSpPr>
          <p:cNvPr id="145" name="Shape 142"/>
          <p:cNvSpPr/>
          <p:nvPr/>
        </p:nvSpPr>
        <p:spPr>
          <a:xfrm>
            <a:off x="822960" y="4572000"/>
            <a:ext cx="932688" cy="256032"/>
          </a:xfrm>
          <a:prstGeom prst="roundRect">
            <a:avLst>
              <a:gd name="adj" fmla="val 50000"/>
            </a:avLst>
          </a:prstGeom>
          <a:solidFill>
            <a:srgbClr val="C42039"/>
          </a:solidFill>
          <a:ln w="9525">
            <a:solidFill>
              <a:srgbClr val="C42039"/>
            </a:solidFill>
            <a:prstDash val="solid"/>
          </a:ln>
        </p:spPr>
      </p:sp>
      <p:sp>
        <p:nvSpPr>
          <p:cNvPr id="146" name="Text 143"/>
          <p:cNvSpPr txBox="1"/>
          <p:nvPr/>
        </p:nvSpPr>
        <p:spPr>
          <a:xfrm>
            <a:off x="822960" y="457200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147" name="Shape 144"/>
          <p:cNvSpPr/>
          <p:nvPr/>
        </p:nvSpPr>
        <p:spPr>
          <a:xfrm>
            <a:off x="2240280" y="4572000"/>
            <a:ext cx="932688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48" name="Text 145"/>
          <p:cNvSpPr txBox="1"/>
          <p:nvPr/>
        </p:nvSpPr>
        <p:spPr>
          <a:xfrm>
            <a:off x="2240280" y="457200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 label</a:t>
            </a:r>
            <a:endParaRPr lang="en-US" sz="900" dirty="0"/>
          </a:p>
        </p:txBody>
      </p:sp>
      <p:sp>
        <p:nvSpPr>
          <p:cNvPr id="149" name="Text 146"/>
          <p:cNvSpPr txBox="1"/>
          <p:nvPr/>
        </p:nvSpPr>
        <p:spPr>
          <a:xfrm>
            <a:off x="822960" y="5074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150" name="Text 147"/>
          <p:cNvSpPr txBox="1"/>
          <p:nvPr/>
        </p:nvSpPr>
        <p:spPr>
          <a:xfrm>
            <a:off x="1060704" y="5074920"/>
            <a:ext cx="5888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row inside the panel</a:t>
            </a:r>
            <a:endParaRPr lang="en-US" sz="1050" dirty="0"/>
          </a:p>
        </p:txBody>
      </p:sp>
      <p:sp>
        <p:nvSpPr>
          <p:cNvPr id="151" name="Text 148"/>
          <p:cNvSpPr txBox="1"/>
          <p:nvPr/>
        </p:nvSpPr>
        <p:spPr>
          <a:xfrm>
            <a:off x="822960" y="539496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b="1" dirty="0">
                <a:solidFill>
                  <a:srgbClr val="1A68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050" dirty="0"/>
          </a:p>
        </p:txBody>
      </p:sp>
      <p:sp>
        <p:nvSpPr>
          <p:cNvPr id="152" name="Text 149"/>
          <p:cNvSpPr txBox="1"/>
          <p:nvPr/>
        </p:nvSpPr>
        <p:spPr>
          <a:xfrm>
            <a:off x="1060704" y="5394960"/>
            <a:ext cx="5888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Another row</a:t>
            </a:r>
            <a:endParaRPr lang="en-US" sz="1050" dirty="0"/>
          </a:p>
        </p:txBody>
      </p:sp>
      <p:sp>
        <p:nvSpPr>
          <p:cNvPr id="153" name="Shape 150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0"/>
            </a:solidFill>
            <a:prstDash val="solid"/>
          </a:ln>
        </p:spPr>
      </p:sp>
      <p:sp>
        <p:nvSpPr>
          <p:cNvPr id="154" name="Text 151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55" name="Text 152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56" name="Shape 153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57" name="Text 154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158" name="Text 155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59" name="Shape 156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E4E8F0"/>
            </a:solidFill>
            <a:prstDash val="solid"/>
          </a:ln>
        </p:spPr>
      </p:sp>
      <p:sp>
        <p:nvSpPr>
          <p:cNvPr id="160" name="Text 157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6B76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61" name="Text 158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C2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of 19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1A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33172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165860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98548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564892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031236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497580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963924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430268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362956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295644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228332" y="370332"/>
            <a:ext cx="173736" cy="17373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37927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04271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70615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03303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035991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968679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901367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367711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834055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0399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766743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233087" y="942015"/>
            <a:ext cx="164226" cy="16422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9026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641714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2574402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040746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507090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973434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906122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838810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771498" y="1513698"/>
            <a:ext cx="154716" cy="154716"/>
          </a:xfrm>
          <a:prstGeom prst="ellipse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247437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3781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1180125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1646469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2579157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3511845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444533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377221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309909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776253" y="2085381"/>
            <a:ext cx="145207" cy="14520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252192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1184880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2117568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3050256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3982944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449288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381976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6314664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247352" y="2657064"/>
            <a:ext cx="135697" cy="13569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723290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2122322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3055010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3987698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920386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5853074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6785762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7252106" y="3228746"/>
            <a:ext cx="126187" cy="12618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728045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660733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2593421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3526109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4925141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5857829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6790517" y="3800429"/>
            <a:ext cx="116677" cy="116677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266456" y="4372112"/>
            <a:ext cx="107168" cy="10716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2598176" y="4372112"/>
            <a:ext cx="107168" cy="10716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3530864" y="4372112"/>
            <a:ext cx="107168" cy="10716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4463552" y="4372112"/>
            <a:ext cx="107168" cy="10716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5396240" y="4372112"/>
            <a:ext cx="107168" cy="10716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6328928" y="4372112"/>
            <a:ext cx="107168" cy="10716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271211" y="4943795"/>
            <a:ext cx="97658" cy="9765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1203899" y="4943795"/>
            <a:ext cx="97658" cy="9765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2136587" y="4943795"/>
            <a:ext cx="97658" cy="9765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3069275" y="4943795"/>
            <a:ext cx="97658" cy="9765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6333683" y="4943795"/>
            <a:ext cx="97658" cy="9765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7266371" y="4943795"/>
            <a:ext cx="97658" cy="9765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742310" y="5515478"/>
            <a:ext cx="88148" cy="8814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3074030" y="5515478"/>
            <a:ext cx="88148" cy="8814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4006718" y="5515478"/>
            <a:ext cx="88148" cy="8814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4939406" y="5515478"/>
            <a:ext cx="88148" cy="8814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5872094" y="5515478"/>
            <a:ext cx="88148" cy="8814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6804782" y="5515478"/>
            <a:ext cx="88148" cy="8814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6809537" y="6087161"/>
            <a:ext cx="78638" cy="78638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5415260" y="6658844"/>
            <a:ext cx="69129" cy="69129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6347948" y="6658844"/>
            <a:ext cx="69129" cy="69129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7285391" y="7230527"/>
            <a:ext cx="59619" cy="59619"/>
          </a:xfrm>
          <a:prstGeom prst="ellipse">
            <a:avLst/>
          </a:prstGeom>
          <a:solidFill>
            <a:srgbClr val="8DA8C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1" name="Shape 88"/>
          <p:cNvSpPr/>
          <p:nvPr/>
        </p:nvSpPr>
        <p:spPr>
          <a:xfrm rot="21120000">
            <a:off x="-548640" y="4206240"/>
            <a:ext cx="9144000" cy="914400"/>
          </a:xfrm>
          <a:prstGeom prst="rect">
            <a:avLst/>
          </a:prstGeom>
          <a:solidFill>
            <a:srgbClr val="1C223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 rot="21120000">
            <a:off x="-548640" y="5230368"/>
            <a:ext cx="9144000" cy="128016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548640" y="6016752"/>
            <a:ext cx="237744" cy="155448"/>
          </a:xfrm>
          <a:prstGeom prst="rect">
            <a:avLst/>
          </a:prstGeom>
          <a:solidFill>
            <a:srgbClr val="C4203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4" name="Text 91"/>
          <p:cNvSpPr txBox="1"/>
          <p:nvPr/>
        </p:nvSpPr>
        <p:spPr>
          <a:xfrm>
            <a:off x="548640" y="6016752"/>
            <a:ext cx="237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600" dirty="0"/>
          </a:p>
        </p:txBody>
      </p:sp>
      <p:sp>
        <p:nvSpPr>
          <p:cNvPr id="95" name="Text 92"/>
          <p:cNvSpPr txBox="1"/>
          <p:nvPr/>
        </p:nvSpPr>
        <p:spPr>
          <a:xfrm>
            <a:off x="859536" y="5989320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FULL-PAGE ACCENT · HALFTONE FALL</a:t>
            </a:r>
            <a:endParaRPr lang="en-US" sz="750" dirty="0"/>
          </a:p>
        </p:txBody>
      </p:sp>
      <p:sp>
        <p:nvSpPr>
          <p:cNvPr id="96" name="Text 93"/>
          <p:cNvSpPr txBox="1"/>
          <p:nvPr/>
        </p:nvSpPr>
        <p:spPr>
          <a:xfrm>
            <a:off x="548640" y="617220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page that</a:t>
            </a:r>
            <a:endParaRPr lang="en-US" sz="3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fades downward</a:t>
            </a:r>
            <a:endParaRPr lang="en-US" sz="3800" dirty="0"/>
          </a:p>
        </p:txBody>
      </p:sp>
      <p:sp>
        <p:nvSpPr>
          <p:cNvPr id="97" name="Text 94"/>
          <p:cNvSpPr txBox="1"/>
          <p:nvPr/>
        </p:nvSpPr>
        <p:spPr>
          <a:xfrm>
            <a:off x="548640" y="777240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fall is a rule, not a picture: density drops with the row, so deleting a row keeps the gradient honest.</a:t>
            </a:r>
            <a:endParaRPr lang="en-US" sz="1100" dirty="0"/>
          </a:p>
        </p:txBody>
      </p:sp>
      <p:sp>
        <p:nvSpPr>
          <p:cNvPr id="98" name="Shape 95"/>
          <p:cNvSpPr/>
          <p:nvPr/>
        </p:nvSpPr>
        <p:spPr>
          <a:xfrm>
            <a:off x="548640" y="8887968"/>
            <a:ext cx="6675120" cy="566928"/>
          </a:xfrm>
          <a:prstGeom prst="rect">
            <a:avLst/>
          </a:prstGeom>
          <a:solidFill>
            <a:srgbClr val="283048"/>
          </a:solidFill>
          <a:ln w="9525">
            <a:solidFill>
              <a:srgbClr val="283048"/>
            </a:solidFill>
            <a:prstDash val="solid"/>
          </a:ln>
        </p:spPr>
      </p:sp>
      <p:sp>
        <p:nvSpPr>
          <p:cNvPr id="99" name="Text 96"/>
          <p:cNvSpPr txBox="1"/>
          <p:nvPr/>
        </p:nvSpPr>
        <p:spPr>
          <a:xfrm>
            <a:off x="69494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</a:t>
            </a:r>
            <a:endParaRPr lang="en-US" sz="700" dirty="0"/>
          </a:p>
        </p:txBody>
      </p:sp>
      <p:sp>
        <p:nvSpPr>
          <p:cNvPr id="100" name="Text 97"/>
          <p:cNvSpPr txBox="1"/>
          <p:nvPr/>
        </p:nvSpPr>
        <p:spPr>
          <a:xfrm>
            <a:off x="69494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</a:t>
            </a:r>
            <a:endParaRPr lang="en-US" sz="1000" dirty="0"/>
          </a:p>
        </p:txBody>
      </p:sp>
      <p:sp>
        <p:nvSpPr>
          <p:cNvPr id="101" name="Shape 98"/>
          <p:cNvSpPr/>
          <p:nvPr/>
        </p:nvSpPr>
        <p:spPr>
          <a:xfrm>
            <a:off x="2773680" y="8961120"/>
            <a:ext cx="0" cy="42062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02" name="Text 99"/>
          <p:cNvSpPr txBox="1"/>
          <p:nvPr/>
        </p:nvSpPr>
        <p:spPr>
          <a:xfrm>
            <a:off x="291998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</a:t>
            </a:r>
            <a:endParaRPr lang="en-US" sz="700" dirty="0"/>
          </a:p>
        </p:txBody>
      </p:sp>
      <p:sp>
        <p:nvSpPr>
          <p:cNvPr id="103" name="Text 100"/>
          <p:cNvSpPr txBox="1"/>
          <p:nvPr/>
        </p:nvSpPr>
        <p:spPr>
          <a:xfrm>
            <a:off x="291998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2026</a:t>
            </a:r>
            <a:endParaRPr lang="en-US" sz="1000" dirty="0"/>
          </a:p>
        </p:txBody>
      </p:sp>
      <p:sp>
        <p:nvSpPr>
          <p:cNvPr id="104" name="Shape 101"/>
          <p:cNvSpPr/>
          <p:nvPr/>
        </p:nvSpPr>
        <p:spPr>
          <a:xfrm>
            <a:off x="4998720" y="8961120"/>
            <a:ext cx="0" cy="420624"/>
          </a:xfrm>
          <a:prstGeom prst="line">
            <a:avLst/>
          </a:prstGeom>
          <a:noFill/>
          <a:ln w="9525">
            <a:solidFill>
              <a:srgbClr val="1C2230"/>
            </a:solidFill>
            <a:prstDash val="solid"/>
          </a:ln>
        </p:spPr>
      </p:sp>
      <p:sp>
        <p:nvSpPr>
          <p:cNvPr id="105" name="Text 102"/>
          <p:cNvSpPr txBox="1"/>
          <p:nvPr/>
        </p:nvSpPr>
        <p:spPr>
          <a:xfrm>
            <a:off x="5145024" y="8970264"/>
            <a:ext cx="1969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60" kern="0" dirty="0">
                <a:solidFill>
                  <a:srgbClr val="8A93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700" dirty="0"/>
          </a:p>
        </p:txBody>
      </p:sp>
      <p:sp>
        <p:nvSpPr>
          <p:cNvPr id="106" name="Text 103"/>
          <p:cNvSpPr txBox="1"/>
          <p:nvPr/>
        </p:nvSpPr>
        <p:spPr>
          <a:xfrm>
            <a:off x="5145024" y="9144000"/>
            <a:ext cx="1969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of 19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Geller Mission 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Geller Drawing-Set Template — Letter flyer</dc:title>
  <dc:subject>Print-ready flyer template drawn from the MIT capstone and the Towing deck</dc:subject>
  <dc:creator>Zach Geller</dc:creator>
  <cp:lastModifiedBy>Zach Geller</cp:lastModifiedBy>
  <cp:revision>1</cp:revision>
  <dcterms:created xsi:type="dcterms:W3CDTF">2026-09-01T03:17:15Z</dcterms:created>
  <dcterms:modified xsi:type="dcterms:W3CDTF">2026-09-01T03:17:15Z</dcterms:modified>
</cp:coreProperties>
</file>